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0" autoAdjust="0"/>
    <p:restoredTop sz="94660"/>
  </p:normalViewPr>
  <p:slideViewPr>
    <p:cSldViewPr snapToGrid="0">
      <p:cViewPr varScale="1">
        <p:scale>
          <a:sx n="86" d="100"/>
          <a:sy n="86" d="100"/>
        </p:scale>
        <p:origin x="108" y="4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grpSp>
        <p:nvGrpSpPr>
          <p:cNvPr id="6" name="Group 5"/>
          <p:cNvGrpSpPr/>
          <p:nvPr/>
        </p:nvGrpSpPr>
        <p:grpSpPr>
          <a:xfrm>
            <a:off x="0" y="0"/>
            <a:ext cx="9144000" cy="6860799"/>
            <a:chOff x="0" y="0"/>
            <a:chExt cx="9144000" cy="6860799"/>
          </a:xfrm>
        </p:grpSpPr>
        <p:sp>
          <p:nvSpPr>
            <p:cNvPr id="8" name="Rectangle 7"/>
            <p:cNvSpPr/>
            <p:nvPr/>
          </p:nvSpPr>
          <p:spPr>
            <a:xfrm>
              <a:off x="0" y="0"/>
              <a:ext cx="9118832"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Oval 8"/>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5689832" y="0"/>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6299432" y="5870199"/>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ctrTitle"/>
          </p:nvPr>
        </p:nvSpPr>
        <p:spPr>
          <a:xfrm>
            <a:off x="866441" y="2222623"/>
            <a:ext cx="5917679" cy="2554983"/>
          </a:xfrm>
        </p:spPr>
        <p:txBody>
          <a:bodyPr anchor="b"/>
          <a:lstStyle>
            <a:lvl1pPr>
              <a:defRPr sz="4800"/>
            </a:lvl1pPr>
          </a:lstStyle>
          <a:p>
            <a:r>
              <a:rPr lang="ja-JP" altLang="en-US"/>
              <a:t>マスター タイトルの書式設定</a:t>
            </a:r>
            <a:endParaRPr lang="en-US" dirty="0"/>
          </a:p>
        </p:txBody>
      </p:sp>
      <p:sp>
        <p:nvSpPr>
          <p:cNvPr id="3" name="Subtitle 2"/>
          <p:cNvSpPr>
            <a:spLocks noGrp="1"/>
          </p:cNvSpPr>
          <p:nvPr>
            <p:ph type="subTitle" idx="1"/>
          </p:nvPr>
        </p:nvSpPr>
        <p:spPr bwMode="gray">
          <a:xfrm>
            <a:off x="866441" y="4777380"/>
            <a:ext cx="5917679"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マスター サブタイトルの書式設定</a:t>
            </a:r>
            <a:endParaRPr lang="en-US" dirty="0"/>
          </a:p>
        </p:txBody>
      </p:sp>
      <p:sp>
        <p:nvSpPr>
          <p:cNvPr id="4" name="Date Placeholder 3"/>
          <p:cNvSpPr>
            <a:spLocks noGrp="1"/>
          </p:cNvSpPr>
          <p:nvPr>
            <p:ph type="dt" sz="half" idx="10"/>
          </p:nvPr>
        </p:nvSpPr>
        <p:spPr bwMode="gray">
          <a:xfrm rot="5400000">
            <a:off x="7476937" y="1828799"/>
            <a:ext cx="990599" cy="228659"/>
          </a:xfrm>
        </p:spPr>
        <p:txBody>
          <a:bodyPr/>
          <a:lstStyle>
            <a:lvl1pPr algn="l">
              <a:defRPr b="0" i="0">
                <a:solidFill>
                  <a:schemeClr val="bg1"/>
                </a:solidFill>
              </a:defRPr>
            </a:lvl1pPr>
          </a:lstStyle>
          <a:p>
            <a:fld id="{9328AC32-D4A0-4E31-96AF-3116EB880F2F}" type="datetimeFigureOut">
              <a:rPr kumimoji="1" lang="ja-JP" altLang="en-US" smtClean="0"/>
              <a:t>2021/7/28</a:t>
            </a:fld>
            <a:endParaRPr kumimoji="1" lang="ja-JP" altLang="en-US"/>
          </a:p>
        </p:txBody>
      </p:sp>
      <p:sp>
        <p:nvSpPr>
          <p:cNvPr id="5" name="Footer Placeholder 4"/>
          <p:cNvSpPr>
            <a:spLocks noGrp="1"/>
          </p:cNvSpPr>
          <p:nvPr>
            <p:ph type="ftr" sz="quarter" idx="11"/>
          </p:nvPr>
        </p:nvSpPr>
        <p:spPr bwMode="gray">
          <a:xfrm rot="5400000">
            <a:off x="6236210" y="3264407"/>
            <a:ext cx="3859795" cy="228659"/>
          </a:xfrm>
        </p:spPr>
        <p:txBody>
          <a:bodyPr/>
          <a:lstStyle>
            <a:lvl1pPr>
              <a:defRPr b="0" i="0">
                <a:solidFill>
                  <a:schemeClr val="bg1"/>
                </a:solidFill>
              </a:defRPr>
            </a:lvl1pPr>
          </a:lstStyle>
          <a:p>
            <a:endParaRPr kumimoji="1" lang="ja-JP" altLang="en-US"/>
          </a:p>
        </p:txBody>
      </p:sp>
      <p:sp>
        <p:nvSpPr>
          <p:cNvPr id="11" name="Rectangle 10"/>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0" name="Slide Number Placeholder 5"/>
          <p:cNvSpPr>
            <a:spLocks noGrp="1"/>
          </p:cNvSpPr>
          <p:nvPr>
            <p:ph type="sldNum" sz="quarter" idx="4"/>
          </p:nvPr>
        </p:nvSpPr>
        <p:spPr>
          <a:xfrm>
            <a:off x="7678616" y="295730"/>
            <a:ext cx="791308" cy="767687"/>
          </a:xfrm>
          <a:prstGeom prst="rect">
            <a:avLst/>
          </a:prstGeom>
        </p:spPr>
        <p:txBody>
          <a:bodyPr vert="horz" lIns="91440" tIns="45720" rIns="91440" bIns="45720" rtlCol="0" anchor="b"/>
          <a:lstStyle>
            <a:lvl1pPr algn="ctr">
              <a:defRPr sz="2800" b="0" i="0">
                <a:solidFill>
                  <a:schemeClr val="bg1"/>
                </a:solidFill>
                <a:latin typeface="+mn-lt"/>
              </a:defRPr>
            </a:lvl1pPr>
          </a:lstStyle>
          <a:p>
            <a:fld id="{D2913B27-B3EA-4568-BC6F-422F8215F9A1}" type="slidenum">
              <a:rPr kumimoji="1" lang="ja-JP" altLang="en-US" smtClean="0"/>
              <a:t>‹#›</a:t>
            </a:fld>
            <a:endParaRPr kumimoji="1" lang="ja-JP" altLang="en-US"/>
          </a:p>
        </p:txBody>
      </p:sp>
    </p:spTree>
    <p:extLst>
      <p:ext uri="{BB962C8B-B14F-4D97-AF65-F5344CB8AC3E}">
        <p14:creationId xmlns:p14="http://schemas.microsoft.com/office/powerpoint/2010/main" val="26567666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パノラマ写真 (キャプション付き)">
    <p:spTree>
      <p:nvGrpSpPr>
        <p:cNvPr id="1" name=""/>
        <p:cNvGrpSpPr/>
        <p:nvPr/>
      </p:nvGrpSpPr>
      <p:grpSpPr>
        <a:xfrm>
          <a:off x="0" y="0"/>
          <a:ext cx="0" cy="0"/>
          <a:chOff x="0" y="0"/>
          <a:chExt cx="0" cy="0"/>
        </a:xfrm>
      </p:grpSpPr>
      <p:grpSp>
        <p:nvGrpSpPr>
          <p:cNvPr id="11" name="Group 10"/>
          <p:cNvGrpSpPr/>
          <p:nvPr/>
        </p:nvGrpSpPr>
        <p:grpSpPr>
          <a:xfrm>
            <a:off x="0" y="0"/>
            <a:ext cx="9144000" cy="6860799"/>
            <a:chOff x="0" y="0"/>
            <a:chExt cx="9144000" cy="6860799"/>
          </a:xfrm>
        </p:grpSpPr>
        <p:sp>
          <p:nvSpPr>
            <p:cNvPr id="12" name="Rectangle 11"/>
            <p:cNvSpPr/>
            <p:nvPr/>
          </p:nvSpPr>
          <p:spPr>
            <a:xfrm>
              <a:off x="0" y="0"/>
              <a:ext cx="9118832"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5689832" y="0"/>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6299432" y="5870199"/>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Rectangle 8"/>
            <p:cNvSpPr/>
            <p:nvPr/>
          </p:nvSpPr>
          <p:spPr>
            <a:xfrm>
              <a:off x="421503" y="402165"/>
              <a:ext cx="8327939" cy="314113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8" name="Freeform 5"/>
            <p:cNvSpPr/>
            <p:nvPr/>
          </p:nvSpPr>
          <p:spPr bwMode="gray">
            <a:xfrm rot="10204164">
              <a:off x="426788" y="4564241"/>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9"/>
            <p:cNvSpPr/>
            <p:nvPr/>
          </p:nvSpPr>
          <p:spPr bwMode="gray">
            <a:xfrm rot="10800000">
              <a:off x="485023" y="2670079"/>
              <a:ext cx="8182128" cy="2130508"/>
            </a:xfrm>
            <a:custGeom>
              <a:avLst/>
              <a:gdLst/>
              <a:ahLst/>
              <a:cxnLst/>
              <a:rect l="l" t="t" r="r" b="b"/>
              <a:pathLst>
                <a:path w="10000" h="9621">
                  <a:moveTo>
                    <a:pt x="0" y="0"/>
                  </a:moveTo>
                  <a:lnTo>
                    <a:pt x="0" y="2411"/>
                  </a:lnTo>
                  <a:lnTo>
                    <a:pt x="0" y="9586"/>
                  </a:lnTo>
                  <a:lnTo>
                    <a:pt x="0" y="9621"/>
                  </a:lnTo>
                  <a:lnTo>
                    <a:pt x="10000" y="9585"/>
                  </a:lnTo>
                  <a:cubicBezTo>
                    <a:pt x="9997" y="8144"/>
                    <a:pt x="10003" y="9571"/>
                    <a:pt x="10000" y="9586"/>
                  </a:cubicBezTo>
                  <a:cubicBezTo>
                    <a:pt x="9997" y="7194"/>
                    <a:pt x="9993" y="4803"/>
                    <a:pt x="9990" y="2411"/>
                  </a:cubicBezTo>
                  <a:lnTo>
                    <a:pt x="9990" y="0"/>
                  </a:lnTo>
                  <a:lnTo>
                    <a:pt x="9990" y="0"/>
                  </a:lnTo>
                  <a:lnTo>
                    <a:pt x="9534" y="253"/>
                  </a:lnTo>
                  <a:lnTo>
                    <a:pt x="9084" y="477"/>
                  </a:lnTo>
                  <a:lnTo>
                    <a:pt x="8628" y="669"/>
                  </a:lnTo>
                  <a:lnTo>
                    <a:pt x="8177" y="847"/>
                  </a:lnTo>
                  <a:lnTo>
                    <a:pt x="7726" y="984"/>
                  </a:lnTo>
                  <a:lnTo>
                    <a:pt x="7279" y="1087"/>
                  </a:lnTo>
                  <a:lnTo>
                    <a:pt x="6832" y="1176"/>
                  </a:lnTo>
                  <a:lnTo>
                    <a:pt x="6393" y="1236"/>
                  </a:lnTo>
                  <a:lnTo>
                    <a:pt x="5962" y="1279"/>
                  </a:lnTo>
                  <a:lnTo>
                    <a:pt x="5534" y="1294"/>
                  </a:lnTo>
                  <a:lnTo>
                    <a:pt x="5120" y="1294"/>
                  </a:lnTo>
                  <a:lnTo>
                    <a:pt x="4709" y="1294"/>
                  </a:lnTo>
                  <a:lnTo>
                    <a:pt x="4311" y="1266"/>
                  </a:lnTo>
                  <a:lnTo>
                    <a:pt x="3923" y="1221"/>
                  </a:lnTo>
                  <a:lnTo>
                    <a:pt x="3548" y="1161"/>
                  </a:lnTo>
                  <a:lnTo>
                    <a:pt x="3187" y="1101"/>
                  </a:lnTo>
                  <a:lnTo>
                    <a:pt x="2840" y="1026"/>
                  </a:lnTo>
                  <a:lnTo>
                    <a:pt x="2505" y="954"/>
                  </a:lnTo>
                  <a:lnTo>
                    <a:pt x="2192" y="865"/>
                  </a:lnTo>
                  <a:lnTo>
                    <a:pt x="1889" y="775"/>
                  </a:lnTo>
                  <a:lnTo>
                    <a:pt x="1346" y="579"/>
                  </a:lnTo>
                  <a:lnTo>
                    <a:pt x="882" y="400"/>
                  </a:lnTo>
                  <a:lnTo>
                    <a:pt x="511" y="253"/>
                  </a:lnTo>
                  <a:lnTo>
                    <a:pt x="234" y="118"/>
                  </a:lnTo>
                  <a:lnTo>
                    <a:pt x="0" y="0"/>
                  </a:lnTo>
                  <a:lnTo>
                    <a:pt x="0" y="0"/>
                  </a:lnTo>
                  <a:close/>
                </a:path>
              </a:pathLst>
            </a:custGeom>
            <a:solidFill>
              <a:schemeClr val="bg1"/>
            </a:solidFill>
            <a:ln>
              <a:noFill/>
            </a:ln>
          </p:spPr>
        </p:sp>
        <p:sp>
          <p:nvSpPr>
            <p:cNvPr id="19"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title"/>
          </p:nvPr>
        </p:nvSpPr>
        <p:spPr>
          <a:xfrm>
            <a:off x="866445" y="4961453"/>
            <a:ext cx="6422002" cy="566738"/>
          </a:xfrm>
        </p:spPr>
        <p:txBody>
          <a:bodyPr anchor="b">
            <a:normAutofit/>
          </a:bodyPr>
          <a:lstStyle>
            <a:lvl1pPr algn="l">
              <a:defRPr sz="2400" b="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866441" y="685800"/>
            <a:ext cx="6422004"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bwMode="gray">
          <a:xfrm>
            <a:off x="866443" y="5528191"/>
            <a:ext cx="6422003" cy="493712"/>
          </a:xfrm>
        </p:spPr>
        <p:txBody>
          <a:bodyPr>
            <a:normAutofit/>
          </a:bodyPr>
          <a:lstStyle>
            <a:lvl1pPr marL="0" indent="0">
              <a:buNone/>
              <a:defRPr sz="12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9328AC32-D4A0-4E31-96AF-3116EB880F2F}" type="datetimeFigureOut">
              <a:rPr kumimoji="1" lang="ja-JP" altLang="en-US" smtClean="0"/>
              <a:t>2021/7/28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14" name="Rectangle 13"/>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a:xfrm>
            <a:off x="7766428" y="295730"/>
            <a:ext cx="628813" cy="767687"/>
          </a:xfrm>
          <a:prstGeom prst="rect">
            <a:avLst/>
          </a:prstGeom>
        </p:spPr>
        <p:txBody>
          <a:bodyPr/>
          <a:lstStyle/>
          <a:p>
            <a:fld id="{D2913B27-B3EA-4568-BC6F-422F8215F9A1}" type="slidenum">
              <a:rPr kumimoji="1" lang="ja-JP" altLang="en-US" smtClean="0"/>
              <a:t>‹#›</a:t>
            </a:fld>
            <a:endParaRPr kumimoji="1" lang="ja-JP" altLang="en-US"/>
          </a:p>
        </p:txBody>
      </p:sp>
    </p:spTree>
    <p:extLst>
      <p:ext uri="{BB962C8B-B14F-4D97-AF65-F5344CB8AC3E}">
        <p14:creationId xmlns:p14="http://schemas.microsoft.com/office/powerpoint/2010/main" val="21196439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タイトルとキャプション">
    <p:spTree>
      <p:nvGrpSpPr>
        <p:cNvPr id="1" name=""/>
        <p:cNvGrpSpPr/>
        <p:nvPr/>
      </p:nvGrpSpPr>
      <p:grpSpPr>
        <a:xfrm>
          <a:off x="0" y="0"/>
          <a:ext cx="0" cy="0"/>
          <a:chOff x="0" y="0"/>
          <a:chExt cx="0" cy="0"/>
        </a:xfrm>
      </p:grpSpPr>
      <p:grpSp>
        <p:nvGrpSpPr>
          <p:cNvPr id="3" name="Group 2"/>
          <p:cNvGrpSpPr/>
          <p:nvPr/>
        </p:nvGrpSpPr>
        <p:grpSpPr>
          <a:xfrm>
            <a:off x="0" y="0"/>
            <a:ext cx="9144000" cy="6860799"/>
            <a:chOff x="0" y="0"/>
            <a:chExt cx="9144000" cy="6860799"/>
          </a:xfrm>
        </p:grpSpPr>
        <p:sp>
          <p:nvSpPr>
            <p:cNvPr id="11" name="Rectangle 10"/>
            <p:cNvSpPr/>
            <p:nvPr/>
          </p:nvSpPr>
          <p:spPr>
            <a:xfrm>
              <a:off x="0" y="0"/>
              <a:ext cx="9118832"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5689832" y="0"/>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6299432" y="5870199"/>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rot="21010068">
              <a:off x="6359946" y="2780895"/>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Rectangle 7"/>
            <p:cNvSpPr/>
            <p:nvPr/>
          </p:nvSpPr>
          <p:spPr>
            <a:xfrm>
              <a:off x="485023" y="4343399"/>
              <a:ext cx="8182128" cy="2112436"/>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8"/>
            <p:cNvSpPr/>
            <p:nvPr/>
          </p:nvSpPr>
          <p:spPr bwMode="gray">
            <a:xfrm>
              <a:off x="485023" y="2854646"/>
              <a:ext cx="8182128" cy="2130508"/>
            </a:xfrm>
            <a:custGeom>
              <a:avLst/>
              <a:gdLst/>
              <a:ahLst/>
              <a:cxnLst/>
              <a:rect l="l" t="t" r="r" b="b"/>
              <a:pathLst>
                <a:path w="10000" h="9621">
                  <a:moveTo>
                    <a:pt x="0" y="0"/>
                  </a:moveTo>
                  <a:lnTo>
                    <a:pt x="0" y="2411"/>
                  </a:lnTo>
                  <a:lnTo>
                    <a:pt x="0" y="9586"/>
                  </a:lnTo>
                  <a:lnTo>
                    <a:pt x="0" y="9621"/>
                  </a:lnTo>
                  <a:lnTo>
                    <a:pt x="10000" y="9585"/>
                  </a:lnTo>
                  <a:cubicBezTo>
                    <a:pt x="9997" y="8144"/>
                    <a:pt x="10003" y="9571"/>
                    <a:pt x="10000" y="9586"/>
                  </a:cubicBezTo>
                  <a:cubicBezTo>
                    <a:pt x="9997" y="7194"/>
                    <a:pt x="9993" y="4803"/>
                    <a:pt x="9990" y="2411"/>
                  </a:cubicBezTo>
                  <a:lnTo>
                    <a:pt x="9990" y="0"/>
                  </a:lnTo>
                  <a:lnTo>
                    <a:pt x="9990" y="0"/>
                  </a:lnTo>
                  <a:lnTo>
                    <a:pt x="9534" y="253"/>
                  </a:lnTo>
                  <a:lnTo>
                    <a:pt x="9084" y="477"/>
                  </a:lnTo>
                  <a:lnTo>
                    <a:pt x="8628" y="669"/>
                  </a:lnTo>
                  <a:lnTo>
                    <a:pt x="8177" y="847"/>
                  </a:lnTo>
                  <a:lnTo>
                    <a:pt x="7726" y="984"/>
                  </a:lnTo>
                  <a:lnTo>
                    <a:pt x="7279" y="1087"/>
                  </a:lnTo>
                  <a:lnTo>
                    <a:pt x="6832" y="1176"/>
                  </a:lnTo>
                  <a:lnTo>
                    <a:pt x="6393" y="1236"/>
                  </a:lnTo>
                  <a:lnTo>
                    <a:pt x="5962" y="1279"/>
                  </a:lnTo>
                  <a:lnTo>
                    <a:pt x="5534" y="1294"/>
                  </a:lnTo>
                  <a:lnTo>
                    <a:pt x="5120" y="1294"/>
                  </a:lnTo>
                  <a:lnTo>
                    <a:pt x="4709" y="1294"/>
                  </a:lnTo>
                  <a:lnTo>
                    <a:pt x="4311" y="1266"/>
                  </a:lnTo>
                  <a:lnTo>
                    <a:pt x="3923" y="1221"/>
                  </a:lnTo>
                  <a:lnTo>
                    <a:pt x="3548" y="1161"/>
                  </a:lnTo>
                  <a:lnTo>
                    <a:pt x="3187" y="1101"/>
                  </a:lnTo>
                  <a:lnTo>
                    <a:pt x="2840" y="1026"/>
                  </a:lnTo>
                  <a:lnTo>
                    <a:pt x="2505" y="954"/>
                  </a:lnTo>
                  <a:lnTo>
                    <a:pt x="2192" y="865"/>
                  </a:lnTo>
                  <a:lnTo>
                    <a:pt x="1889" y="775"/>
                  </a:lnTo>
                  <a:lnTo>
                    <a:pt x="1346" y="579"/>
                  </a:lnTo>
                  <a:lnTo>
                    <a:pt x="882" y="400"/>
                  </a:lnTo>
                  <a:lnTo>
                    <a:pt x="511" y="253"/>
                  </a:lnTo>
                  <a:lnTo>
                    <a:pt x="234" y="118"/>
                  </a:lnTo>
                  <a:lnTo>
                    <a:pt x="0" y="0"/>
                  </a:lnTo>
                  <a:lnTo>
                    <a:pt x="0" y="0"/>
                  </a:lnTo>
                  <a:close/>
                </a:path>
              </a:pathLst>
            </a:custGeom>
            <a:solidFill>
              <a:schemeClr val="bg1"/>
            </a:solidFill>
            <a:ln>
              <a:noFill/>
            </a:ln>
          </p:spPr>
        </p:sp>
        <p:sp>
          <p:nvSpPr>
            <p:cNvPr id="19"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title"/>
          </p:nvPr>
        </p:nvSpPr>
        <p:spPr>
          <a:xfrm>
            <a:off x="866441" y="927101"/>
            <a:ext cx="6422004" cy="1692720"/>
          </a:xfrm>
        </p:spPr>
        <p:txBody>
          <a:bodyPr anchor="ctr"/>
          <a:lstStyle>
            <a:lvl1pPr>
              <a:defRPr sz="3600"/>
            </a:lvl1pPr>
          </a:lstStyle>
          <a:p>
            <a:r>
              <a:rPr lang="ja-JP" altLang="en-US"/>
              <a:t>マスター タイトルの書式設定</a:t>
            </a:r>
            <a:endParaRPr lang="en-US" dirty="0"/>
          </a:p>
        </p:txBody>
      </p:sp>
      <p:sp>
        <p:nvSpPr>
          <p:cNvPr id="13" name="Text Placeholder 3"/>
          <p:cNvSpPr>
            <a:spLocks noGrp="1"/>
          </p:cNvSpPr>
          <p:nvPr>
            <p:ph type="body" sz="half" idx="2"/>
          </p:nvPr>
        </p:nvSpPr>
        <p:spPr>
          <a:xfrm>
            <a:off x="866440" y="3488023"/>
            <a:ext cx="6422005" cy="2536858"/>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9328AC32-D4A0-4E31-96AF-3116EB880F2F}" type="datetimeFigureOut">
              <a:rPr kumimoji="1" lang="ja-JP" altLang="en-US" smtClean="0"/>
              <a:t>2021/7/28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12" name="Rectangle 11"/>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7766428" y="295730"/>
            <a:ext cx="628813" cy="767687"/>
          </a:xfrm>
          <a:prstGeom prst="rect">
            <a:avLst/>
          </a:prstGeom>
        </p:spPr>
        <p:txBody>
          <a:bodyPr/>
          <a:lstStyle/>
          <a:p>
            <a:fld id="{D2913B27-B3EA-4568-BC6F-422F8215F9A1}" type="slidenum">
              <a:rPr kumimoji="1" lang="ja-JP" altLang="en-US" smtClean="0"/>
              <a:t>‹#›</a:t>
            </a:fld>
            <a:endParaRPr kumimoji="1" lang="ja-JP" altLang="en-US"/>
          </a:p>
        </p:txBody>
      </p:sp>
    </p:spTree>
    <p:extLst>
      <p:ext uri="{BB962C8B-B14F-4D97-AF65-F5344CB8AC3E}">
        <p14:creationId xmlns:p14="http://schemas.microsoft.com/office/powerpoint/2010/main" val="249705608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引用 (キャプション付き)">
    <p:spTree>
      <p:nvGrpSpPr>
        <p:cNvPr id="1" name=""/>
        <p:cNvGrpSpPr/>
        <p:nvPr/>
      </p:nvGrpSpPr>
      <p:grpSpPr>
        <a:xfrm>
          <a:off x="0" y="0"/>
          <a:ext cx="0" cy="0"/>
          <a:chOff x="0" y="0"/>
          <a:chExt cx="0" cy="0"/>
        </a:xfrm>
      </p:grpSpPr>
      <p:grpSp>
        <p:nvGrpSpPr>
          <p:cNvPr id="3" name="Group 2"/>
          <p:cNvGrpSpPr/>
          <p:nvPr/>
        </p:nvGrpSpPr>
        <p:grpSpPr>
          <a:xfrm>
            <a:off x="0" y="0"/>
            <a:ext cx="9144000" cy="6860799"/>
            <a:chOff x="0" y="0"/>
            <a:chExt cx="9144000" cy="6860799"/>
          </a:xfrm>
        </p:grpSpPr>
        <p:sp>
          <p:nvSpPr>
            <p:cNvPr id="14" name="Rectangle 13"/>
            <p:cNvSpPr/>
            <p:nvPr/>
          </p:nvSpPr>
          <p:spPr>
            <a:xfrm>
              <a:off x="0" y="0"/>
              <a:ext cx="9118832"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5689832" y="0"/>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6299432" y="5870199"/>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Freeform 5"/>
            <p:cNvSpPr/>
            <p:nvPr/>
          </p:nvSpPr>
          <p:spPr bwMode="gray">
            <a:xfrm rot="21010068">
              <a:off x="6359946" y="4309201"/>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3" name="Freeform 12"/>
            <p:cNvSpPr/>
            <p:nvPr/>
          </p:nvSpPr>
          <p:spPr bwMode="gray">
            <a:xfrm>
              <a:off x="485023" y="4381500"/>
              <a:ext cx="8182128" cy="2130508"/>
            </a:xfrm>
            <a:custGeom>
              <a:avLst/>
              <a:gdLst/>
              <a:ahLst/>
              <a:cxnLst/>
              <a:rect l="l" t="t" r="r" b="b"/>
              <a:pathLst>
                <a:path w="10000" h="9621">
                  <a:moveTo>
                    <a:pt x="0" y="0"/>
                  </a:moveTo>
                  <a:lnTo>
                    <a:pt x="0" y="2411"/>
                  </a:lnTo>
                  <a:lnTo>
                    <a:pt x="0" y="9586"/>
                  </a:lnTo>
                  <a:lnTo>
                    <a:pt x="0" y="9621"/>
                  </a:lnTo>
                  <a:lnTo>
                    <a:pt x="10000" y="9585"/>
                  </a:lnTo>
                  <a:cubicBezTo>
                    <a:pt x="9997" y="8144"/>
                    <a:pt x="10003" y="9571"/>
                    <a:pt x="10000" y="9586"/>
                  </a:cubicBezTo>
                  <a:cubicBezTo>
                    <a:pt x="9997" y="7194"/>
                    <a:pt x="9993" y="4803"/>
                    <a:pt x="9990" y="2411"/>
                  </a:cubicBezTo>
                  <a:lnTo>
                    <a:pt x="9990" y="0"/>
                  </a:lnTo>
                  <a:lnTo>
                    <a:pt x="9990" y="0"/>
                  </a:lnTo>
                  <a:lnTo>
                    <a:pt x="9534" y="253"/>
                  </a:lnTo>
                  <a:lnTo>
                    <a:pt x="9084" y="477"/>
                  </a:lnTo>
                  <a:lnTo>
                    <a:pt x="8628" y="669"/>
                  </a:lnTo>
                  <a:lnTo>
                    <a:pt x="8177" y="847"/>
                  </a:lnTo>
                  <a:lnTo>
                    <a:pt x="7726" y="984"/>
                  </a:lnTo>
                  <a:lnTo>
                    <a:pt x="7279" y="1087"/>
                  </a:lnTo>
                  <a:lnTo>
                    <a:pt x="6832" y="1176"/>
                  </a:lnTo>
                  <a:lnTo>
                    <a:pt x="6393" y="1236"/>
                  </a:lnTo>
                  <a:lnTo>
                    <a:pt x="5962" y="1279"/>
                  </a:lnTo>
                  <a:lnTo>
                    <a:pt x="5534" y="1294"/>
                  </a:lnTo>
                  <a:lnTo>
                    <a:pt x="5120" y="1294"/>
                  </a:lnTo>
                  <a:lnTo>
                    <a:pt x="4709" y="1294"/>
                  </a:lnTo>
                  <a:lnTo>
                    <a:pt x="4311" y="1266"/>
                  </a:lnTo>
                  <a:lnTo>
                    <a:pt x="3923" y="1221"/>
                  </a:lnTo>
                  <a:lnTo>
                    <a:pt x="3548" y="1161"/>
                  </a:lnTo>
                  <a:lnTo>
                    <a:pt x="3187" y="1101"/>
                  </a:lnTo>
                  <a:lnTo>
                    <a:pt x="2840" y="1026"/>
                  </a:lnTo>
                  <a:lnTo>
                    <a:pt x="2505" y="954"/>
                  </a:lnTo>
                  <a:lnTo>
                    <a:pt x="2192" y="865"/>
                  </a:lnTo>
                  <a:lnTo>
                    <a:pt x="1889" y="775"/>
                  </a:lnTo>
                  <a:lnTo>
                    <a:pt x="1346" y="579"/>
                  </a:lnTo>
                  <a:lnTo>
                    <a:pt x="882" y="400"/>
                  </a:lnTo>
                  <a:lnTo>
                    <a:pt x="511" y="253"/>
                  </a:lnTo>
                  <a:lnTo>
                    <a:pt x="234" y="118"/>
                  </a:lnTo>
                  <a:lnTo>
                    <a:pt x="0" y="0"/>
                  </a:lnTo>
                  <a:lnTo>
                    <a:pt x="0" y="0"/>
                  </a:lnTo>
                  <a:close/>
                </a:path>
              </a:pathLst>
            </a:custGeom>
            <a:solidFill>
              <a:schemeClr val="bg1"/>
            </a:solidFill>
            <a:ln>
              <a:noFill/>
            </a:ln>
          </p:spPr>
        </p:sp>
        <p:sp>
          <p:nvSpPr>
            <p:cNvPr id="23"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12" name="TextBox 11"/>
          <p:cNvSpPr txBox="1"/>
          <p:nvPr/>
        </p:nvSpPr>
        <p:spPr bwMode="gray">
          <a:xfrm>
            <a:off x="7033422" y="2898648"/>
            <a:ext cx="660550" cy="1323439"/>
          </a:xfrm>
          <a:prstGeom prst="rect">
            <a:avLst/>
          </a:prstGeom>
          <a:noFill/>
        </p:spPr>
        <p:txBody>
          <a:bodyPr wrap="square" rtlCol="0">
            <a:spAutoFit/>
          </a:bodyPr>
          <a:lstStyle>
            <a:defPPr>
              <a:defRPr lang="en-US"/>
            </a:defPPr>
            <a:lvl1pPr algn="r">
              <a:defRPr sz="12200" b="0" i="0">
                <a:solidFill>
                  <a:schemeClr val="accent1"/>
                </a:solidFill>
                <a:latin typeface="Arial"/>
                <a:cs typeface="Arial"/>
              </a:defRPr>
            </a:lvl1pPr>
          </a:lstStyle>
          <a:p>
            <a:pPr lvl="0"/>
            <a:r>
              <a:rPr lang="en-US" sz="8000" dirty="0"/>
              <a:t>”</a:t>
            </a:r>
          </a:p>
        </p:txBody>
      </p:sp>
      <p:sp>
        <p:nvSpPr>
          <p:cNvPr id="11" name="TextBox 10"/>
          <p:cNvSpPr txBox="1"/>
          <p:nvPr/>
        </p:nvSpPr>
        <p:spPr bwMode="gray">
          <a:xfrm>
            <a:off x="651683" y="589767"/>
            <a:ext cx="601591" cy="1323439"/>
          </a:xfrm>
          <a:prstGeom prst="rect">
            <a:avLst/>
          </a:prstGeom>
          <a:noFill/>
        </p:spPr>
        <p:txBody>
          <a:bodyPr wrap="square" rtlCol="0">
            <a:spAutoFit/>
          </a:bodyPr>
          <a:lstStyle>
            <a:defPPr>
              <a:defRPr lang="en-US"/>
            </a:defPPr>
            <a:lvl1pPr algn="r">
              <a:defRPr sz="12200" b="0" i="0">
                <a:solidFill>
                  <a:schemeClr val="accent1"/>
                </a:solidFill>
                <a:latin typeface="Arial"/>
                <a:cs typeface="Arial"/>
              </a:defRPr>
            </a:lvl1pPr>
          </a:lstStyle>
          <a:p>
            <a:pPr lvl="0"/>
            <a:r>
              <a:rPr lang="en-US" sz="8000" dirty="0"/>
              <a:t>“</a:t>
            </a:r>
          </a:p>
        </p:txBody>
      </p:sp>
      <p:sp>
        <p:nvSpPr>
          <p:cNvPr id="2" name="Title 1"/>
          <p:cNvSpPr>
            <a:spLocks noGrp="1"/>
          </p:cNvSpPr>
          <p:nvPr>
            <p:ph type="title"/>
          </p:nvPr>
        </p:nvSpPr>
        <p:spPr>
          <a:xfrm>
            <a:off x="1128058" y="903421"/>
            <a:ext cx="6160385" cy="2895658"/>
          </a:xfrm>
        </p:spPr>
        <p:txBody>
          <a:bodyPr/>
          <a:lstStyle>
            <a:lvl1pPr>
              <a:defRPr sz="3600"/>
            </a:lvl1pPr>
          </a:lstStyle>
          <a:p>
            <a:r>
              <a:rPr lang="ja-JP" altLang="en-US"/>
              <a:t>マスター タイトルの書式設定</a:t>
            </a:r>
            <a:endParaRPr lang="en-US" dirty="0"/>
          </a:p>
        </p:txBody>
      </p:sp>
      <p:sp>
        <p:nvSpPr>
          <p:cNvPr id="17" name="Text Placeholder 3"/>
          <p:cNvSpPr>
            <a:spLocks noGrp="1"/>
          </p:cNvSpPr>
          <p:nvPr>
            <p:ph type="body" sz="half" idx="13"/>
          </p:nvPr>
        </p:nvSpPr>
        <p:spPr bwMode="gray">
          <a:xfrm>
            <a:off x="1387279" y="3809278"/>
            <a:ext cx="5646142" cy="333113"/>
          </a:xfrm>
        </p:spPr>
        <p:txBody>
          <a:bodyPr>
            <a:normAutofit/>
          </a:bodyPr>
          <a:lstStyle>
            <a:lvl1pPr marL="0" indent="0">
              <a:buNone/>
              <a:defRPr lang="en-US" sz="1400" b="0" i="0" kern="1200" cap="small" dirty="0">
                <a:solidFill>
                  <a:schemeClr val="accent1"/>
                </a:solidFill>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16" name="Text Placeholder 3"/>
          <p:cNvSpPr>
            <a:spLocks noGrp="1"/>
          </p:cNvSpPr>
          <p:nvPr>
            <p:ph type="body" sz="half" idx="2"/>
          </p:nvPr>
        </p:nvSpPr>
        <p:spPr>
          <a:xfrm>
            <a:off x="866440" y="5000815"/>
            <a:ext cx="6422005" cy="1024065"/>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9328AC32-D4A0-4E31-96AF-3116EB880F2F}" type="datetimeFigureOut">
              <a:rPr kumimoji="1" lang="ja-JP" altLang="en-US" smtClean="0"/>
              <a:t>2021/7/28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22" name="Rectangle 21"/>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7766428" y="295730"/>
            <a:ext cx="628813" cy="767687"/>
          </a:xfrm>
          <a:prstGeom prst="rect">
            <a:avLst/>
          </a:prstGeom>
        </p:spPr>
        <p:txBody>
          <a:bodyPr/>
          <a:lstStyle/>
          <a:p>
            <a:fld id="{D2913B27-B3EA-4568-BC6F-422F8215F9A1}" type="slidenum">
              <a:rPr kumimoji="1" lang="ja-JP" altLang="en-US" smtClean="0"/>
              <a:t>‹#›</a:t>
            </a:fld>
            <a:endParaRPr kumimoji="1" lang="ja-JP" altLang="en-US"/>
          </a:p>
        </p:txBody>
      </p:sp>
    </p:spTree>
    <p:extLst>
      <p:ext uri="{BB962C8B-B14F-4D97-AF65-F5344CB8AC3E}">
        <p14:creationId xmlns:p14="http://schemas.microsoft.com/office/powerpoint/2010/main" val="405298177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名札">
    <p:spTree>
      <p:nvGrpSpPr>
        <p:cNvPr id="1" name=""/>
        <p:cNvGrpSpPr/>
        <p:nvPr/>
      </p:nvGrpSpPr>
      <p:grpSpPr>
        <a:xfrm>
          <a:off x="0" y="0"/>
          <a:ext cx="0" cy="0"/>
          <a:chOff x="0" y="0"/>
          <a:chExt cx="0" cy="0"/>
        </a:xfrm>
      </p:grpSpPr>
      <p:grpSp>
        <p:nvGrpSpPr>
          <p:cNvPr id="9" name="Group 8"/>
          <p:cNvGrpSpPr/>
          <p:nvPr/>
        </p:nvGrpSpPr>
        <p:grpSpPr>
          <a:xfrm>
            <a:off x="0" y="0"/>
            <a:ext cx="9144000" cy="6860799"/>
            <a:chOff x="0" y="0"/>
            <a:chExt cx="9144000" cy="6860799"/>
          </a:xfrm>
        </p:grpSpPr>
        <p:sp>
          <p:nvSpPr>
            <p:cNvPr id="10" name="Rectangle 9"/>
            <p:cNvSpPr/>
            <p:nvPr/>
          </p:nvSpPr>
          <p:spPr>
            <a:xfrm>
              <a:off x="0" y="0"/>
              <a:ext cx="9118832"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10"/>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5689832" y="0"/>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6299432" y="5870199"/>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rot="21010068">
              <a:off x="6359946" y="431124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7"/>
            <p:cNvSpPr/>
            <p:nvPr/>
          </p:nvSpPr>
          <p:spPr bwMode="gray">
            <a:xfrm>
              <a:off x="485023" y="4381500"/>
              <a:ext cx="8182128" cy="2130508"/>
            </a:xfrm>
            <a:custGeom>
              <a:avLst/>
              <a:gdLst/>
              <a:ahLst/>
              <a:cxnLst/>
              <a:rect l="l" t="t" r="r" b="b"/>
              <a:pathLst>
                <a:path w="10000" h="9621">
                  <a:moveTo>
                    <a:pt x="0" y="0"/>
                  </a:moveTo>
                  <a:lnTo>
                    <a:pt x="0" y="2411"/>
                  </a:lnTo>
                  <a:lnTo>
                    <a:pt x="0" y="9586"/>
                  </a:lnTo>
                  <a:lnTo>
                    <a:pt x="0" y="9621"/>
                  </a:lnTo>
                  <a:lnTo>
                    <a:pt x="10000" y="9585"/>
                  </a:lnTo>
                  <a:cubicBezTo>
                    <a:pt x="9997" y="8144"/>
                    <a:pt x="10003" y="9571"/>
                    <a:pt x="10000" y="9586"/>
                  </a:cubicBezTo>
                  <a:cubicBezTo>
                    <a:pt x="9997" y="7194"/>
                    <a:pt x="9993" y="4803"/>
                    <a:pt x="9990" y="2411"/>
                  </a:cubicBezTo>
                  <a:lnTo>
                    <a:pt x="9990" y="0"/>
                  </a:lnTo>
                  <a:lnTo>
                    <a:pt x="9990" y="0"/>
                  </a:lnTo>
                  <a:lnTo>
                    <a:pt x="9534" y="253"/>
                  </a:lnTo>
                  <a:lnTo>
                    <a:pt x="9084" y="477"/>
                  </a:lnTo>
                  <a:lnTo>
                    <a:pt x="8628" y="669"/>
                  </a:lnTo>
                  <a:lnTo>
                    <a:pt x="8177" y="847"/>
                  </a:lnTo>
                  <a:lnTo>
                    <a:pt x="7726" y="984"/>
                  </a:lnTo>
                  <a:lnTo>
                    <a:pt x="7279" y="1087"/>
                  </a:lnTo>
                  <a:lnTo>
                    <a:pt x="6832" y="1176"/>
                  </a:lnTo>
                  <a:lnTo>
                    <a:pt x="6393" y="1236"/>
                  </a:lnTo>
                  <a:lnTo>
                    <a:pt x="5962" y="1279"/>
                  </a:lnTo>
                  <a:lnTo>
                    <a:pt x="5534" y="1294"/>
                  </a:lnTo>
                  <a:lnTo>
                    <a:pt x="5120" y="1294"/>
                  </a:lnTo>
                  <a:lnTo>
                    <a:pt x="4709" y="1294"/>
                  </a:lnTo>
                  <a:lnTo>
                    <a:pt x="4311" y="1266"/>
                  </a:lnTo>
                  <a:lnTo>
                    <a:pt x="3923" y="1221"/>
                  </a:lnTo>
                  <a:lnTo>
                    <a:pt x="3548" y="1161"/>
                  </a:lnTo>
                  <a:lnTo>
                    <a:pt x="3187" y="1101"/>
                  </a:lnTo>
                  <a:lnTo>
                    <a:pt x="2840" y="1026"/>
                  </a:lnTo>
                  <a:lnTo>
                    <a:pt x="2505" y="954"/>
                  </a:lnTo>
                  <a:lnTo>
                    <a:pt x="2192" y="865"/>
                  </a:lnTo>
                  <a:lnTo>
                    <a:pt x="1889" y="775"/>
                  </a:lnTo>
                  <a:lnTo>
                    <a:pt x="1346" y="579"/>
                  </a:lnTo>
                  <a:lnTo>
                    <a:pt x="882" y="400"/>
                  </a:lnTo>
                  <a:lnTo>
                    <a:pt x="511" y="253"/>
                  </a:lnTo>
                  <a:lnTo>
                    <a:pt x="234" y="118"/>
                  </a:lnTo>
                  <a:lnTo>
                    <a:pt x="0" y="0"/>
                  </a:lnTo>
                  <a:lnTo>
                    <a:pt x="0" y="0"/>
                  </a:lnTo>
                  <a:close/>
                </a:path>
              </a:pathLst>
            </a:custGeom>
            <a:solidFill>
              <a:schemeClr val="bg1"/>
            </a:solidFill>
            <a:ln>
              <a:noFill/>
            </a:ln>
          </p:spPr>
        </p:sp>
        <p:sp>
          <p:nvSpPr>
            <p:cNvPr id="17"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title"/>
          </p:nvPr>
        </p:nvSpPr>
        <p:spPr>
          <a:xfrm>
            <a:off x="866441" y="2057400"/>
            <a:ext cx="6422004" cy="2095500"/>
          </a:xfrm>
        </p:spPr>
        <p:txBody>
          <a:bodyPr anchor="b"/>
          <a:lstStyle>
            <a:lvl1pPr algn="l">
              <a:defRPr sz="3600" b="0" cap="none"/>
            </a:lvl1pPr>
          </a:lstStyle>
          <a:p>
            <a:r>
              <a:rPr lang="ja-JP" altLang="en-US"/>
              <a:t>マスター タイトルの書式設定</a:t>
            </a:r>
            <a:endParaRPr lang="en-US" dirty="0"/>
          </a:p>
        </p:txBody>
      </p:sp>
      <p:sp>
        <p:nvSpPr>
          <p:cNvPr id="3" name="Text Placeholder 2"/>
          <p:cNvSpPr>
            <a:spLocks noGrp="1"/>
          </p:cNvSpPr>
          <p:nvPr>
            <p:ph type="body" idx="1"/>
          </p:nvPr>
        </p:nvSpPr>
        <p:spPr>
          <a:xfrm>
            <a:off x="866441" y="5024908"/>
            <a:ext cx="6422004" cy="994891"/>
          </a:xfrm>
        </p:spPr>
        <p:txBody>
          <a:bodyPr anchor="t">
            <a:normAutofit/>
          </a:bodyPr>
          <a:lstStyle>
            <a:lvl1pPr marL="0" indent="0" algn="l">
              <a:buNone/>
              <a:defRPr sz="18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9328AC32-D4A0-4E31-96AF-3116EB880F2F}" type="datetimeFigureOut">
              <a:rPr kumimoji="1" lang="ja-JP" altLang="en-US" smtClean="0"/>
              <a:t>2021/7/28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12" name="Rectangle 11"/>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7766428" y="295730"/>
            <a:ext cx="628813" cy="767687"/>
          </a:xfrm>
          <a:prstGeom prst="rect">
            <a:avLst/>
          </a:prstGeom>
        </p:spPr>
        <p:txBody>
          <a:bodyPr/>
          <a:lstStyle/>
          <a:p>
            <a:fld id="{D2913B27-B3EA-4568-BC6F-422F8215F9A1}" type="slidenum">
              <a:rPr kumimoji="1" lang="ja-JP" altLang="en-US" smtClean="0"/>
              <a:t>‹#›</a:t>
            </a:fld>
            <a:endParaRPr kumimoji="1" lang="ja-JP" altLang="en-US"/>
          </a:p>
        </p:txBody>
      </p:sp>
    </p:spTree>
    <p:extLst>
      <p:ext uri="{BB962C8B-B14F-4D97-AF65-F5344CB8AC3E}">
        <p14:creationId xmlns:p14="http://schemas.microsoft.com/office/powerpoint/2010/main" val="16049725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段">
    <p:spTree>
      <p:nvGrpSpPr>
        <p:cNvPr id="1" name=""/>
        <p:cNvGrpSpPr/>
        <p:nvPr/>
      </p:nvGrpSpPr>
      <p:grpSpPr>
        <a:xfrm>
          <a:off x="0" y="0"/>
          <a:ext cx="0" cy="0"/>
          <a:chOff x="0" y="0"/>
          <a:chExt cx="0" cy="0"/>
        </a:xfrm>
      </p:grpSpPr>
      <p:sp>
        <p:nvSpPr>
          <p:cNvPr id="2" name="Title 1"/>
          <p:cNvSpPr>
            <a:spLocks noGrp="1"/>
          </p:cNvSpPr>
          <p:nvPr>
            <p:ph type="title"/>
          </p:nvPr>
        </p:nvSpPr>
        <p:spPr>
          <a:xfrm>
            <a:off x="866441" y="922305"/>
            <a:ext cx="6423592" cy="714660"/>
          </a:xfrm>
        </p:spPr>
        <p:txBody>
          <a:bodyPr/>
          <a:lstStyle>
            <a:lvl1pPr>
              <a:defRPr sz="32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866441" y="2489200"/>
            <a:ext cx="2313433" cy="657962"/>
          </a:xfrm>
        </p:spPr>
        <p:txBody>
          <a:bodyPr anchor="b">
            <a:noAutofit/>
          </a:bodyPr>
          <a:lstStyle>
            <a:lvl1pPr marL="0" indent="0">
              <a:buNone/>
              <a:defRPr sz="20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22" name="Text Placeholder 3"/>
          <p:cNvSpPr>
            <a:spLocks noGrp="1"/>
          </p:cNvSpPr>
          <p:nvPr>
            <p:ph type="body" sz="half" idx="15"/>
          </p:nvPr>
        </p:nvSpPr>
        <p:spPr>
          <a:xfrm>
            <a:off x="866440" y="3147165"/>
            <a:ext cx="2313432" cy="2877714"/>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Text Placeholder 4"/>
          <p:cNvSpPr>
            <a:spLocks noGrp="1"/>
          </p:cNvSpPr>
          <p:nvPr>
            <p:ph type="body" sz="quarter" idx="3"/>
          </p:nvPr>
        </p:nvSpPr>
        <p:spPr>
          <a:xfrm>
            <a:off x="3408472" y="2489200"/>
            <a:ext cx="2326750" cy="657962"/>
          </a:xfrm>
        </p:spPr>
        <p:txBody>
          <a:bodyPr anchor="b">
            <a:noAutofit/>
          </a:bodyPr>
          <a:lstStyle>
            <a:lvl1pPr marL="0" indent="0">
              <a:buNone/>
              <a:defRPr sz="20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23" name="Text Placeholder 3"/>
          <p:cNvSpPr>
            <a:spLocks noGrp="1"/>
          </p:cNvSpPr>
          <p:nvPr>
            <p:ph type="body" sz="half" idx="16"/>
          </p:nvPr>
        </p:nvSpPr>
        <p:spPr>
          <a:xfrm>
            <a:off x="3408472" y="3147165"/>
            <a:ext cx="2326749" cy="2869878"/>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14" name="Text Placeholder 4"/>
          <p:cNvSpPr>
            <a:spLocks noGrp="1"/>
          </p:cNvSpPr>
          <p:nvPr>
            <p:ph type="body" sz="quarter" idx="13"/>
          </p:nvPr>
        </p:nvSpPr>
        <p:spPr>
          <a:xfrm>
            <a:off x="5963820" y="2489201"/>
            <a:ext cx="2313740" cy="657962"/>
          </a:xfrm>
        </p:spPr>
        <p:txBody>
          <a:bodyPr anchor="b">
            <a:noAutofit/>
          </a:bodyPr>
          <a:lstStyle>
            <a:lvl1pPr marL="0" indent="0">
              <a:buNone/>
              <a:defRPr sz="20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24" name="Text Placeholder 3"/>
          <p:cNvSpPr>
            <a:spLocks noGrp="1"/>
          </p:cNvSpPr>
          <p:nvPr>
            <p:ph type="body" sz="half" idx="17"/>
          </p:nvPr>
        </p:nvSpPr>
        <p:spPr>
          <a:xfrm>
            <a:off x="5963821" y="3147164"/>
            <a:ext cx="2313740" cy="2888366"/>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cxnSp>
        <p:nvCxnSpPr>
          <p:cNvPr id="19" name="Straight Connector 18"/>
          <p:cNvCxnSpPr/>
          <p:nvPr/>
        </p:nvCxnSpPr>
        <p:spPr>
          <a:xfrm>
            <a:off x="3294530" y="2489201"/>
            <a:ext cx="0" cy="3546328"/>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5849521" y="2489201"/>
            <a:ext cx="0" cy="3546328"/>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9328AC32-D4A0-4E31-96AF-3116EB880F2F}" type="datetimeFigureOut">
              <a:rPr kumimoji="1" lang="ja-JP" altLang="en-US" smtClean="0"/>
              <a:t>2021/7/28</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a:xfrm>
            <a:off x="7766428" y="295730"/>
            <a:ext cx="628813" cy="767687"/>
          </a:xfrm>
          <a:prstGeom prst="rect">
            <a:avLst/>
          </a:prstGeom>
        </p:spPr>
        <p:txBody>
          <a:bodyPr/>
          <a:lstStyle/>
          <a:p>
            <a:fld id="{D2913B27-B3EA-4568-BC6F-422F8215F9A1}" type="slidenum">
              <a:rPr kumimoji="1" lang="ja-JP" altLang="en-US" smtClean="0"/>
              <a:t>‹#›</a:t>
            </a:fld>
            <a:endParaRPr kumimoji="1" lang="ja-JP" altLang="en-US"/>
          </a:p>
        </p:txBody>
      </p:sp>
    </p:spTree>
    <p:extLst>
      <p:ext uri="{BB962C8B-B14F-4D97-AF65-F5344CB8AC3E}">
        <p14:creationId xmlns:p14="http://schemas.microsoft.com/office/powerpoint/2010/main" val="374134390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つの画像列">
    <p:spTree>
      <p:nvGrpSpPr>
        <p:cNvPr id="1" name=""/>
        <p:cNvGrpSpPr/>
        <p:nvPr/>
      </p:nvGrpSpPr>
      <p:grpSpPr>
        <a:xfrm>
          <a:off x="0" y="0"/>
          <a:ext cx="0" cy="0"/>
          <a:chOff x="0" y="0"/>
          <a:chExt cx="0" cy="0"/>
        </a:xfrm>
      </p:grpSpPr>
      <p:sp>
        <p:nvSpPr>
          <p:cNvPr id="2" name="Title 1"/>
          <p:cNvSpPr>
            <a:spLocks noGrp="1"/>
          </p:cNvSpPr>
          <p:nvPr>
            <p:ph type="title"/>
          </p:nvPr>
        </p:nvSpPr>
        <p:spPr>
          <a:xfrm>
            <a:off x="866441" y="927101"/>
            <a:ext cx="6423592" cy="709864"/>
          </a:xfrm>
        </p:spPr>
        <p:txBody>
          <a:bodyPr/>
          <a:lstStyle>
            <a:lvl1pPr>
              <a:defRPr sz="32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881461" y="4180095"/>
            <a:ext cx="2299042" cy="657962"/>
          </a:xfrm>
        </p:spPr>
        <p:txBody>
          <a:bodyPr anchor="b">
            <a:noAutofit/>
          </a:bodyPr>
          <a:lstStyle>
            <a:lvl1pPr marL="0" indent="0">
              <a:buNone/>
              <a:defRPr sz="20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29" name="Picture Placeholder 2"/>
          <p:cNvSpPr>
            <a:spLocks noGrp="1" noChangeAspect="1"/>
          </p:cNvSpPr>
          <p:nvPr>
            <p:ph type="pic" idx="15"/>
          </p:nvPr>
        </p:nvSpPr>
        <p:spPr>
          <a:xfrm>
            <a:off x="1012743" y="2486221"/>
            <a:ext cx="2021456" cy="1450321"/>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a:t>アイコンをクリックして図を追加</a:t>
            </a:r>
            <a:endParaRPr lang="en-US" dirty="0"/>
          </a:p>
        </p:txBody>
      </p:sp>
      <p:sp>
        <p:nvSpPr>
          <p:cNvPr id="20" name="Text Placeholder 3"/>
          <p:cNvSpPr>
            <a:spLocks noGrp="1"/>
          </p:cNvSpPr>
          <p:nvPr>
            <p:ph type="body" sz="half" idx="21"/>
          </p:nvPr>
        </p:nvSpPr>
        <p:spPr>
          <a:xfrm>
            <a:off x="881461" y="4837558"/>
            <a:ext cx="2298410" cy="1187321"/>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Text Placeholder 4"/>
          <p:cNvSpPr>
            <a:spLocks noGrp="1"/>
          </p:cNvSpPr>
          <p:nvPr>
            <p:ph type="body" sz="quarter" idx="3"/>
          </p:nvPr>
        </p:nvSpPr>
        <p:spPr>
          <a:xfrm>
            <a:off x="3404318" y="4179596"/>
            <a:ext cx="2317790" cy="657962"/>
          </a:xfrm>
        </p:spPr>
        <p:txBody>
          <a:bodyPr anchor="b">
            <a:noAutofit/>
          </a:bodyPr>
          <a:lstStyle>
            <a:lvl1pPr marL="0" indent="0">
              <a:buNone/>
              <a:defRPr sz="20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30" name="Picture Placeholder 2"/>
          <p:cNvSpPr>
            <a:spLocks noGrp="1" noChangeAspect="1"/>
          </p:cNvSpPr>
          <p:nvPr>
            <p:ph type="pic" idx="16"/>
          </p:nvPr>
        </p:nvSpPr>
        <p:spPr>
          <a:xfrm>
            <a:off x="3550622" y="2509453"/>
            <a:ext cx="2025182" cy="1427089"/>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a:t>アイコンをクリックして図を追加</a:t>
            </a:r>
            <a:endParaRPr lang="en-US" dirty="0"/>
          </a:p>
        </p:txBody>
      </p:sp>
      <p:sp>
        <p:nvSpPr>
          <p:cNvPr id="24" name="Text Placeholder 3"/>
          <p:cNvSpPr>
            <a:spLocks noGrp="1"/>
          </p:cNvSpPr>
          <p:nvPr>
            <p:ph type="body" sz="half" idx="19"/>
          </p:nvPr>
        </p:nvSpPr>
        <p:spPr>
          <a:xfrm>
            <a:off x="3404318" y="4837558"/>
            <a:ext cx="2330903" cy="1187321"/>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14" name="Text Placeholder 4"/>
          <p:cNvSpPr>
            <a:spLocks noGrp="1"/>
          </p:cNvSpPr>
          <p:nvPr>
            <p:ph type="body" sz="quarter" idx="13"/>
          </p:nvPr>
        </p:nvSpPr>
        <p:spPr>
          <a:xfrm>
            <a:off x="5963821" y="4179595"/>
            <a:ext cx="2299492" cy="657962"/>
          </a:xfrm>
        </p:spPr>
        <p:txBody>
          <a:bodyPr anchor="b">
            <a:noAutofit/>
          </a:bodyPr>
          <a:lstStyle>
            <a:lvl1pPr marL="0" indent="0">
              <a:buNone/>
              <a:defRPr sz="20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31" name="Picture Placeholder 2"/>
          <p:cNvSpPr>
            <a:spLocks noGrp="1" noChangeAspect="1"/>
          </p:cNvSpPr>
          <p:nvPr>
            <p:ph type="pic" idx="17"/>
          </p:nvPr>
        </p:nvSpPr>
        <p:spPr>
          <a:xfrm>
            <a:off x="6104946" y="2509453"/>
            <a:ext cx="2018839" cy="1427089"/>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a:t>アイコンをクリックして図を追加</a:t>
            </a:r>
            <a:endParaRPr lang="en-US" dirty="0"/>
          </a:p>
        </p:txBody>
      </p:sp>
      <p:sp>
        <p:nvSpPr>
          <p:cNvPr id="27" name="Text Placeholder 3"/>
          <p:cNvSpPr>
            <a:spLocks noGrp="1"/>
          </p:cNvSpPr>
          <p:nvPr>
            <p:ph type="body" sz="half" idx="20"/>
          </p:nvPr>
        </p:nvSpPr>
        <p:spPr>
          <a:xfrm>
            <a:off x="5963821" y="4837558"/>
            <a:ext cx="2299492" cy="1187321"/>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cxnSp>
        <p:nvCxnSpPr>
          <p:cNvPr id="21" name="Straight Connector 20"/>
          <p:cNvCxnSpPr/>
          <p:nvPr/>
        </p:nvCxnSpPr>
        <p:spPr>
          <a:xfrm>
            <a:off x="3290019" y="2489201"/>
            <a:ext cx="0" cy="3546328"/>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22" name="Straight Connector 21"/>
          <p:cNvCxnSpPr/>
          <p:nvPr/>
        </p:nvCxnSpPr>
        <p:spPr>
          <a:xfrm>
            <a:off x="5849521" y="2489201"/>
            <a:ext cx="0" cy="3546328"/>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9328AC32-D4A0-4E31-96AF-3116EB880F2F}" type="datetimeFigureOut">
              <a:rPr kumimoji="1" lang="ja-JP" altLang="en-US" smtClean="0"/>
              <a:t>2021/7/28</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a:xfrm>
            <a:off x="7766428" y="295730"/>
            <a:ext cx="628813" cy="767687"/>
          </a:xfrm>
          <a:prstGeom prst="rect">
            <a:avLst/>
          </a:prstGeom>
        </p:spPr>
        <p:txBody>
          <a:bodyPr/>
          <a:lstStyle/>
          <a:p>
            <a:fld id="{D2913B27-B3EA-4568-BC6F-422F8215F9A1}" type="slidenum">
              <a:rPr kumimoji="1" lang="ja-JP" altLang="en-US" smtClean="0"/>
              <a:t>‹#›</a:t>
            </a:fld>
            <a:endParaRPr kumimoji="1" lang="ja-JP" altLang="en-US"/>
          </a:p>
        </p:txBody>
      </p:sp>
    </p:spTree>
    <p:extLst>
      <p:ext uri="{BB962C8B-B14F-4D97-AF65-F5344CB8AC3E}">
        <p14:creationId xmlns:p14="http://schemas.microsoft.com/office/powerpoint/2010/main" val="266304352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nchor="t" anchorCtr="0"/>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9328AC32-D4A0-4E31-96AF-3116EB880F2F}" type="datetimeFigureOut">
              <a:rPr kumimoji="1" lang="ja-JP" altLang="en-US" smtClean="0"/>
              <a:t>2021/7/28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a:xfrm>
            <a:off x="7766428" y="295730"/>
            <a:ext cx="628813" cy="767687"/>
          </a:xfrm>
          <a:prstGeom prst="rect">
            <a:avLst/>
          </a:prstGeom>
        </p:spPr>
        <p:txBody>
          <a:bodyPr/>
          <a:lstStyle/>
          <a:p>
            <a:fld id="{D2913B27-B3EA-4568-BC6F-422F8215F9A1}" type="slidenum">
              <a:rPr kumimoji="1" lang="ja-JP" altLang="en-US" smtClean="0"/>
              <a:t>‹#›</a:t>
            </a:fld>
            <a:endParaRPr kumimoji="1" lang="ja-JP" altLang="en-US"/>
          </a:p>
        </p:txBody>
      </p:sp>
    </p:spTree>
    <p:extLst>
      <p:ext uri="{BB962C8B-B14F-4D97-AF65-F5344CB8AC3E}">
        <p14:creationId xmlns:p14="http://schemas.microsoft.com/office/powerpoint/2010/main" val="274388216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縦書きタイトルと&#10;縦書きテキスト">
    <p:spTree>
      <p:nvGrpSpPr>
        <p:cNvPr id="1" name=""/>
        <p:cNvGrpSpPr/>
        <p:nvPr/>
      </p:nvGrpSpPr>
      <p:grpSpPr>
        <a:xfrm>
          <a:off x="0" y="0"/>
          <a:ext cx="0" cy="0"/>
          <a:chOff x="0" y="0"/>
          <a:chExt cx="0" cy="0"/>
        </a:xfrm>
      </p:grpSpPr>
      <p:grpSp>
        <p:nvGrpSpPr>
          <p:cNvPr id="7" name="Group 6"/>
          <p:cNvGrpSpPr/>
          <p:nvPr/>
        </p:nvGrpSpPr>
        <p:grpSpPr>
          <a:xfrm>
            <a:off x="0" y="0"/>
            <a:ext cx="9144000" cy="6860799"/>
            <a:chOff x="0" y="0"/>
            <a:chExt cx="9144000" cy="6860799"/>
          </a:xfrm>
        </p:grpSpPr>
        <p:sp>
          <p:nvSpPr>
            <p:cNvPr id="11" name="Rectangle 10"/>
            <p:cNvSpPr/>
            <p:nvPr/>
          </p:nvSpPr>
          <p:spPr>
            <a:xfrm>
              <a:off x="0" y="0"/>
              <a:ext cx="9118832"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Oval 11"/>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5689832" y="0"/>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6299432" y="5870199"/>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Freeform 5"/>
            <p:cNvSpPr/>
            <p:nvPr/>
          </p:nvSpPr>
          <p:spPr bwMode="gray">
            <a:xfrm rot="4966650">
              <a:off x="4673046" y="5107506"/>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Freeform 8"/>
            <p:cNvSpPr/>
            <p:nvPr/>
          </p:nvSpPr>
          <p:spPr bwMode="gray">
            <a:xfrm rot="5400000">
              <a:off x="1299309" y="1765596"/>
              <a:ext cx="5995993" cy="3326809"/>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8" name="Rectangle 7"/>
            <p:cNvSpPr/>
            <p:nvPr/>
          </p:nvSpPr>
          <p:spPr bwMode="gray">
            <a:xfrm>
              <a:off x="414867" y="402165"/>
              <a:ext cx="46105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Vertical Title 1"/>
          <p:cNvSpPr>
            <a:spLocks noGrp="1"/>
          </p:cNvSpPr>
          <p:nvPr>
            <p:ph type="title" orient="vert"/>
          </p:nvPr>
        </p:nvSpPr>
        <p:spPr>
          <a:xfrm>
            <a:off x="6168970" y="1447799"/>
            <a:ext cx="1077347" cy="4571999"/>
          </a:xfrm>
        </p:spPr>
        <p:txBody>
          <a:bodyPr vert="eaVert" anchor="b" anchorCtr="0"/>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866440" y="1447799"/>
            <a:ext cx="4417234" cy="4572000"/>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9328AC32-D4A0-4E31-96AF-3116EB880F2F}" type="datetimeFigureOut">
              <a:rPr kumimoji="1" lang="ja-JP" altLang="en-US" smtClean="0"/>
              <a:t>2021/7/28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14" name="Rectangle 13"/>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7766428" y="295730"/>
            <a:ext cx="628813" cy="767687"/>
          </a:xfrm>
          <a:prstGeom prst="rect">
            <a:avLst/>
          </a:prstGeom>
        </p:spPr>
        <p:txBody>
          <a:bodyPr/>
          <a:lstStyle/>
          <a:p>
            <a:fld id="{D2913B27-B3EA-4568-BC6F-422F8215F9A1}" type="slidenum">
              <a:rPr kumimoji="1" lang="ja-JP" altLang="en-US" smtClean="0"/>
              <a:t>‹#›</a:t>
            </a:fld>
            <a:endParaRPr kumimoji="1" lang="ja-JP" altLang="en-US"/>
          </a:p>
        </p:txBody>
      </p:sp>
    </p:spTree>
    <p:extLst>
      <p:ext uri="{BB962C8B-B14F-4D97-AF65-F5344CB8AC3E}">
        <p14:creationId xmlns:p14="http://schemas.microsoft.com/office/powerpoint/2010/main" val="22566818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9328AC32-D4A0-4E31-96AF-3116EB880F2F}" type="datetimeFigureOut">
              <a:rPr kumimoji="1" lang="ja-JP" altLang="en-US" smtClean="0"/>
              <a:t>2021/7/28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9" name="Slide Number Placeholder 5"/>
          <p:cNvSpPr>
            <a:spLocks noGrp="1"/>
          </p:cNvSpPr>
          <p:nvPr>
            <p:ph type="sldNum" sz="quarter" idx="4"/>
          </p:nvPr>
        </p:nvSpPr>
        <p:spPr>
          <a:xfrm>
            <a:off x="7678616" y="295730"/>
            <a:ext cx="791308" cy="767687"/>
          </a:xfrm>
          <a:prstGeom prst="rect">
            <a:avLst/>
          </a:prstGeom>
        </p:spPr>
        <p:txBody>
          <a:bodyPr vert="horz" lIns="91440" tIns="45720" rIns="91440" bIns="45720" rtlCol="0" anchor="b"/>
          <a:lstStyle>
            <a:lvl1pPr algn="ctr">
              <a:defRPr sz="2800" b="0" i="0">
                <a:solidFill>
                  <a:schemeClr val="bg1"/>
                </a:solidFill>
                <a:latin typeface="+mn-lt"/>
              </a:defRPr>
            </a:lvl1pPr>
          </a:lstStyle>
          <a:p>
            <a:fld id="{D2913B27-B3EA-4568-BC6F-422F8215F9A1}" type="slidenum">
              <a:rPr kumimoji="1" lang="ja-JP" altLang="en-US" smtClean="0"/>
              <a:t>‹#›</a:t>
            </a:fld>
            <a:endParaRPr kumimoji="1" lang="ja-JP" altLang="en-US"/>
          </a:p>
        </p:txBody>
      </p:sp>
    </p:spTree>
    <p:extLst>
      <p:ext uri="{BB962C8B-B14F-4D97-AF65-F5344CB8AC3E}">
        <p14:creationId xmlns:p14="http://schemas.microsoft.com/office/powerpoint/2010/main" val="27783034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spTree>
      <p:nvGrpSpPr>
        <p:cNvPr id="1" name=""/>
        <p:cNvGrpSpPr/>
        <p:nvPr/>
      </p:nvGrpSpPr>
      <p:grpSpPr>
        <a:xfrm>
          <a:off x="0" y="0"/>
          <a:ext cx="0" cy="0"/>
          <a:chOff x="0" y="0"/>
          <a:chExt cx="0" cy="0"/>
        </a:xfrm>
      </p:grpSpPr>
      <p:grpSp>
        <p:nvGrpSpPr>
          <p:cNvPr id="6" name="Group 5"/>
          <p:cNvGrpSpPr/>
          <p:nvPr/>
        </p:nvGrpSpPr>
        <p:grpSpPr>
          <a:xfrm>
            <a:off x="0" y="0"/>
            <a:ext cx="9144000" cy="6860799"/>
            <a:chOff x="0" y="0"/>
            <a:chExt cx="9144000" cy="6860799"/>
          </a:xfrm>
        </p:grpSpPr>
        <p:sp>
          <p:nvSpPr>
            <p:cNvPr id="12" name="Rectangle 11"/>
            <p:cNvSpPr/>
            <p:nvPr/>
          </p:nvSpPr>
          <p:spPr>
            <a:xfrm>
              <a:off x="0" y="0"/>
              <a:ext cx="9118832"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5689832" y="0"/>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6299432" y="5870199"/>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5687606">
              <a:off x="3320102" y="145837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9"/>
            <p:cNvSpPr/>
            <p:nvPr/>
          </p:nvSpPr>
          <p:spPr bwMode="gray">
            <a:xfrm rot="16200000">
              <a:off x="3105027" y="1765596"/>
              <a:ext cx="5995993" cy="3326809"/>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9" name="Rectangle 8"/>
            <p:cNvSpPr/>
            <p:nvPr/>
          </p:nvSpPr>
          <p:spPr bwMode="gray">
            <a:xfrm>
              <a:off x="5283673" y="402165"/>
              <a:ext cx="3465769"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9"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title"/>
          </p:nvPr>
        </p:nvSpPr>
        <p:spPr>
          <a:xfrm>
            <a:off x="866441" y="2257588"/>
            <a:ext cx="3101765" cy="3020343"/>
          </a:xfrm>
        </p:spPr>
        <p:txBody>
          <a:bodyPr anchor="ctr"/>
          <a:lstStyle>
            <a:lvl1pPr algn="l">
              <a:defRPr sz="3200" b="0" cap="none"/>
            </a:lvl1pPr>
          </a:lstStyle>
          <a:p>
            <a:r>
              <a:rPr lang="ja-JP" altLang="en-US"/>
              <a:t>マスター タイトルの書式設定</a:t>
            </a:r>
            <a:endParaRPr lang="en-US" dirty="0"/>
          </a:p>
        </p:txBody>
      </p:sp>
      <p:sp>
        <p:nvSpPr>
          <p:cNvPr id="3" name="Text Placeholder 2"/>
          <p:cNvSpPr>
            <a:spLocks noGrp="1"/>
          </p:cNvSpPr>
          <p:nvPr>
            <p:ph type="body" idx="1"/>
          </p:nvPr>
        </p:nvSpPr>
        <p:spPr>
          <a:xfrm>
            <a:off x="5119261" y="2257587"/>
            <a:ext cx="3054653" cy="3020343"/>
          </a:xfrm>
        </p:spPr>
        <p:txBody>
          <a:bodyPr anchor="ctr"/>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9328AC32-D4A0-4E31-96AF-3116EB880F2F}" type="datetimeFigureOut">
              <a:rPr kumimoji="1" lang="ja-JP" altLang="en-US" smtClean="0"/>
              <a:t>2021/7/28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15" name="Rectangle 14"/>
          <p:cNvSpPr/>
          <p:nvPr/>
        </p:nvSpPr>
        <p:spPr>
          <a:xfrm>
            <a:off x="7738039" y="7605"/>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5"/>
          <p:cNvSpPr>
            <a:spLocks noGrp="1"/>
          </p:cNvSpPr>
          <p:nvPr>
            <p:ph type="sldNum" sz="quarter" idx="4"/>
          </p:nvPr>
        </p:nvSpPr>
        <p:spPr>
          <a:xfrm>
            <a:off x="7678616" y="295730"/>
            <a:ext cx="791308" cy="767687"/>
          </a:xfrm>
          <a:prstGeom prst="rect">
            <a:avLst/>
          </a:prstGeom>
        </p:spPr>
        <p:txBody>
          <a:bodyPr vert="horz" lIns="91440" tIns="45720" rIns="91440" bIns="45720" rtlCol="0" anchor="b"/>
          <a:lstStyle>
            <a:lvl1pPr algn="ctr">
              <a:defRPr sz="2800" b="0" i="0">
                <a:solidFill>
                  <a:schemeClr val="bg1"/>
                </a:solidFill>
                <a:latin typeface="+mn-lt"/>
              </a:defRPr>
            </a:lvl1pPr>
          </a:lstStyle>
          <a:p>
            <a:fld id="{D2913B27-B3EA-4568-BC6F-422F8215F9A1}" type="slidenum">
              <a:rPr kumimoji="1" lang="ja-JP" altLang="en-US" smtClean="0"/>
              <a:t>‹#›</a:t>
            </a:fld>
            <a:endParaRPr kumimoji="1" lang="ja-JP" altLang="en-US"/>
          </a:p>
        </p:txBody>
      </p:sp>
    </p:spTree>
    <p:extLst>
      <p:ext uri="{BB962C8B-B14F-4D97-AF65-F5344CB8AC3E}">
        <p14:creationId xmlns:p14="http://schemas.microsoft.com/office/powerpoint/2010/main" val="5082068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r>
              <a:rPr lang="ja-JP" altLang="en-US"/>
              <a:t>マスター タイトルの書式設定</a:t>
            </a:r>
            <a:endParaRPr lang="en-US" dirty="0"/>
          </a:p>
        </p:txBody>
      </p:sp>
      <p:sp>
        <p:nvSpPr>
          <p:cNvPr id="3" name="Content Placeholder 2"/>
          <p:cNvSpPr>
            <a:spLocks noGrp="1"/>
          </p:cNvSpPr>
          <p:nvPr>
            <p:ph sz="half" idx="1"/>
          </p:nvPr>
        </p:nvSpPr>
        <p:spPr>
          <a:xfrm>
            <a:off x="866440" y="2489199"/>
            <a:ext cx="3636980" cy="3530604"/>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40580" y="2489199"/>
            <a:ext cx="3636981" cy="3530601"/>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9328AC32-D4A0-4E31-96AF-3116EB880F2F}" type="datetimeFigureOut">
              <a:rPr kumimoji="1" lang="ja-JP" altLang="en-US" smtClean="0"/>
              <a:t>2021/7/28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8" name="Slide Number Placeholder 5"/>
          <p:cNvSpPr>
            <a:spLocks noGrp="1"/>
          </p:cNvSpPr>
          <p:nvPr>
            <p:ph type="sldNum" sz="quarter" idx="4"/>
          </p:nvPr>
        </p:nvSpPr>
        <p:spPr>
          <a:xfrm>
            <a:off x="7678616" y="295730"/>
            <a:ext cx="791308" cy="767687"/>
          </a:xfrm>
          <a:prstGeom prst="rect">
            <a:avLst/>
          </a:prstGeom>
        </p:spPr>
        <p:txBody>
          <a:bodyPr vert="horz" lIns="91440" tIns="45720" rIns="91440" bIns="45720" rtlCol="0" anchor="b"/>
          <a:lstStyle>
            <a:lvl1pPr algn="ctr">
              <a:defRPr sz="2800" b="0" i="0">
                <a:solidFill>
                  <a:schemeClr val="bg1"/>
                </a:solidFill>
                <a:latin typeface="+mn-lt"/>
              </a:defRPr>
            </a:lvl1pPr>
          </a:lstStyle>
          <a:p>
            <a:fld id="{D2913B27-B3EA-4568-BC6F-422F8215F9A1}" type="slidenum">
              <a:rPr kumimoji="1" lang="ja-JP" altLang="en-US" smtClean="0"/>
              <a:t>‹#›</a:t>
            </a:fld>
            <a:endParaRPr kumimoji="1" lang="ja-JP" altLang="en-US"/>
          </a:p>
        </p:txBody>
      </p:sp>
    </p:spTree>
    <p:extLst>
      <p:ext uri="{BB962C8B-B14F-4D97-AF65-F5344CB8AC3E}">
        <p14:creationId xmlns:p14="http://schemas.microsoft.com/office/powerpoint/2010/main" val="10786191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ja-JP" altLang="en-US"/>
              <a:t>マスター タイトルの書式設定</a:t>
            </a:r>
            <a:endParaRPr lang="en-US" dirty="0"/>
          </a:p>
        </p:txBody>
      </p:sp>
      <p:sp>
        <p:nvSpPr>
          <p:cNvPr id="3" name="Text Placeholder 2"/>
          <p:cNvSpPr>
            <a:spLocks noGrp="1"/>
          </p:cNvSpPr>
          <p:nvPr>
            <p:ph type="body" idx="1"/>
          </p:nvPr>
        </p:nvSpPr>
        <p:spPr>
          <a:xfrm>
            <a:off x="866440" y="2494298"/>
            <a:ext cx="3636980" cy="759290"/>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866439" y="3253588"/>
            <a:ext cx="3636981" cy="2766213"/>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40581" y="2489200"/>
            <a:ext cx="3636979" cy="759290"/>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40581" y="3248490"/>
            <a:ext cx="3636980" cy="2771311"/>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9328AC32-D4A0-4E31-96AF-3116EB880F2F}" type="datetimeFigureOut">
              <a:rPr kumimoji="1" lang="ja-JP" altLang="en-US" smtClean="0"/>
              <a:t>2021/7/28</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10" name="Slide Number Placeholder 5"/>
          <p:cNvSpPr>
            <a:spLocks noGrp="1"/>
          </p:cNvSpPr>
          <p:nvPr>
            <p:ph type="sldNum" sz="quarter" idx="12"/>
          </p:nvPr>
        </p:nvSpPr>
        <p:spPr>
          <a:xfrm>
            <a:off x="7678616" y="295730"/>
            <a:ext cx="791308" cy="767687"/>
          </a:xfrm>
          <a:prstGeom prst="rect">
            <a:avLst/>
          </a:prstGeom>
        </p:spPr>
        <p:txBody>
          <a:bodyPr vert="horz" lIns="91440" tIns="45720" rIns="91440" bIns="45720" rtlCol="0" anchor="b"/>
          <a:lstStyle>
            <a:lvl1pPr algn="ctr">
              <a:defRPr sz="2800" b="0" i="0">
                <a:solidFill>
                  <a:schemeClr val="bg1"/>
                </a:solidFill>
                <a:latin typeface="+mn-lt"/>
              </a:defRPr>
            </a:lvl1pPr>
          </a:lstStyle>
          <a:p>
            <a:fld id="{D2913B27-B3EA-4568-BC6F-422F8215F9A1}" type="slidenum">
              <a:rPr kumimoji="1" lang="ja-JP" altLang="en-US" smtClean="0"/>
              <a:t>‹#›</a:t>
            </a:fld>
            <a:endParaRPr kumimoji="1" lang="ja-JP" altLang="en-US"/>
          </a:p>
        </p:txBody>
      </p:sp>
    </p:spTree>
    <p:extLst>
      <p:ext uri="{BB962C8B-B14F-4D97-AF65-F5344CB8AC3E}">
        <p14:creationId xmlns:p14="http://schemas.microsoft.com/office/powerpoint/2010/main" val="32077644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9328AC32-D4A0-4E31-96AF-3116EB880F2F}" type="datetimeFigureOut">
              <a:rPr kumimoji="1" lang="ja-JP" altLang="en-US" smtClean="0"/>
              <a:t>2021/7/28</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4"/>
          </p:nvPr>
        </p:nvSpPr>
        <p:spPr>
          <a:xfrm>
            <a:off x="7678616" y="295730"/>
            <a:ext cx="791308" cy="767687"/>
          </a:xfrm>
          <a:prstGeom prst="rect">
            <a:avLst/>
          </a:prstGeom>
        </p:spPr>
        <p:txBody>
          <a:bodyPr vert="horz" lIns="91440" tIns="45720" rIns="91440" bIns="45720" rtlCol="0" anchor="b"/>
          <a:lstStyle>
            <a:lvl1pPr algn="ctr">
              <a:defRPr sz="2800" b="0" i="0">
                <a:solidFill>
                  <a:schemeClr val="bg1"/>
                </a:solidFill>
                <a:latin typeface="+mn-lt"/>
              </a:defRPr>
            </a:lvl1pPr>
          </a:lstStyle>
          <a:p>
            <a:fld id="{D2913B27-B3EA-4568-BC6F-422F8215F9A1}" type="slidenum">
              <a:rPr kumimoji="1" lang="ja-JP" altLang="en-US" smtClean="0"/>
              <a:t>‹#›</a:t>
            </a:fld>
            <a:endParaRPr kumimoji="1" lang="ja-JP" altLang="en-US"/>
          </a:p>
        </p:txBody>
      </p:sp>
    </p:spTree>
    <p:extLst>
      <p:ext uri="{BB962C8B-B14F-4D97-AF65-F5344CB8AC3E}">
        <p14:creationId xmlns:p14="http://schemas.microsoft.com/office/powerpoint/2010/main" val="14583149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28AC32-D4A0-4E31-96AF-3116EB880F2F}" type="datetimeFigureOut">
              <a:rPr kumimoji="1" lang="ja-JP" altLang="en-US" smtClean="0"/>
              <a:t>2021/7/28</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6" name="Rectangle 5"/>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a:xfrm>
            <a:off x="7766428" y="295730"/>
            <a:ext cx="628813" cy="767687"/>
          </a:xfrm>
          <a:prstGeom prst="rect">
            <a:avLst/>
          </a:prstGeom>
        </p:spPr>
        <p:txBody>
          <a:bodyPr/>
          <a:lstStyle/>
          <a:p>
            <a:fld id="{D2913B27-B3EA-4568-BC6F-422F8215F9A1}" type="slidenum">
              <a:rPr kumimoji="1" lang="ja-JP" altLang="en-US" smtClean="0"/>
              <a:t>‹#›</a:t>
            </a:fld>
            <a:endParaRPr kumimoji="1" lang="ja-JP" altLang="en-US"/>
          </a:p>
        </p:txBody>
      </p:sp>
    </p:spTree>
    <p:extLst>
      <p:ext uri="{BB962C8B-B14F-4D97-AF65-F5344CB8AC3E}">
        <p14:creationId xmlns:p14="http://schemas.microsoft.com/office/powerpoint/2010/main" val="3376503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コンテンツ">
    <p:spTree>
      <p:nvGrpSpPr>
        <p:cNvPr id="1" name=""/>
        <p:cNvGrpSpPr/>
        <p:nvPr/>
      </p:nvGrpSpPr>
      <p:grpSpPr>
        <a:xfrm>
          <a:off x="0" y="0"/>
          <a:ext cx="0" cy="0"/>
          <a:chOff x="0" y="0"/>
          <a:chExt cx="0" cy="0"/>
        </a:xfrm>
      </p:grpSpPr>
      <p:grpSp>
        <p:nvGrpSpPr>
          <p:cNvPr id="11" name="Group 10"/>
          <p:cNvGrpSpPr/>
          <p:nvPr/>
        </p:nvGrpSpPr>
        <p:grpSpPr>
          <a:xfrm>
            <a:off x="0" y="0"/>
            <a:ext cx="9144000" cy="6860799"/>
            <a:chOff x="0" y="0"/>
            <a:chExt cx="9144000" cy="6860799"/>
          </a:xfrm>
        </p:grpSpPr>
        <p:sp>
          <p:nvSpPr>
            <p:cNvPr id="12" name="Rectangle 11"/>
            <p:cNvSpPr/>
            <p:nvPr/>
          </p:nvSpPr>
          <p:spPr>
            <a:xfrm>
              <a:off x="0" y="0"/>
              <a:ext cx="9118832"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5689832" y="0"/>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6299432" y="5870199"/>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Freeform 5"/>
            <p:cNvSpPr/>
            <p:nvPr/>
          </p:nvSpPr>
          <p:spPr bwMode="gray">
            <a:xfrm rot="15687606">
              <a:off x="2769747" y="145837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Rectangle 7"/>
            <p:cNvSpPr/>
            <p:nvPr/>
          </p:nvSpPr>
          <p:spPr>
            <a:xfrm>
              <a:off x="5283673" y="402165"/>
              <a:ext cx="3465769"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8"/>
            <p:cNvSpPr/>
            <p:nvPr/>
          </p:nvSpPr>
          <p:spPr bwMode="gray">
            <a:xfrm rot="16200000">
              <a:off x="2548536" y="1765596"/>
              <a:ext cx="5995993" cy="3326809"/>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19"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title"/>
          </p:nvPr>
        </p:nvSpPr>
        <p:spPr>
          <a:xfrm>
            <a:off x="866440" y="1447800"/>
            <a:ext cx="2712589" cy="1495588"/>
          </a:xfrm>
        </p:spPr>
        <p:txBody>
          <a:bodyPr anchor="b"/>
          <a:lstStyle>
            <a:lvl1pPr algn="l">
              <a:defRPr sz="2400" b="0"/>
            </a:lvl1pPr>
          </a:lstStyle>
          <a:p>
            <a:r>
              <a:rPr lang="ja-JP" altLang="en-US"/>
              <a:t>マスター タイトルの書式設定</a:t>
            </a:r>
            <a:endParaRPr lang="en-US" dirty="0"/>
          </a:p>
        </p:txBody>
      </p:sp>
      <p:sp>
        <p:nvSpPr>
          <p:cNvPr id="3" name="Content Placeholder 2"/>
          <p:cNvSpPr>
            <a:spLocks noGrp="1"/>
          </p:cNvSpPr>
          <p:nvPr>
            <p:ph idx="1"/>
          </p:nvPr>
        </p:nvSpPr>
        <p:spPr>
          <a:xfrm>
            <a:off x="4568927" y="1441182"/>
            <a:ext cx="3632850" cy="4572000"/>
          </a:xfrm>
        </p:spPr>
        <p:txBody>
          <a:bodyPr anchor="ct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bwMode="gray">
          <a:xfrm>
            <a:off x="866440" y="3086845"/>
            <a:ext cx="2712589" cy="2938036"/>
          </a:xfrm>
        </p:spPr>
        <p:txBody>
          <a:bodyPr/>
          <a:lstStyle>
            <a:lvl1pPr marL="0" indent="0">
              <a:buNone/>
              <a:defRPr sz="14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9328AC32-D4A0-4E31-96AF-3116EB880F2F}" type="datetimeFigureOut">
              <a:rPr kumimoji="1" lang="ja-JP" altLang="en-US" smtClean="0"/>
              <a:t>2021/7/28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14" name="Rectangle 13"/>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a:xfrm>
            <a:off x="7766428" y="295730"/>
            <a:ext cx="628813" cy="767687"/>
          </a:xfrm>
          <a:prstGeom prst="rect">
            <a:avLst/>
          </a:prstGeom>
        </p:spPr>
        <p:txBody>
          <a:bodyPr/>
          <a:lstStyle/>
          <a:p>
            <a:fld id="{D2913B27-B3EA-4568-BC6F-422F8215F9A1}" type="slidenum">
              <a:rPr kumimoji="1" lang="ja-JP" altLang="en-US" smtClean="0"/>
              <a:t>‹#›</a:t>
            </a:fld>
            <a:endParaRPr kumimoji="1" lang="ja-JP" altLang="en-US"/>
          </a:p>
        </p:txBody>
      </p:sp>
    </p:spTree>
    <p:extLst>
      <p:ext uri="{BB962C8B-B14F-4D97-AF65-F5344CB8AC3E}">
        <p14:creationId xmlns:p14="http://schemas.microsoft.com/office/powerpoint/2010/main" val="32609467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grpSp>
        <p:nvGrpSpPr>
          <p:cNvPr id="11" name="Group 10"/>
          <p:cNvGrpSpPr/>
          <p:nvPr/>
        </p:nvGrpSpPr>
        <p:grpSpPr>
          <a:xfrm>
            <a:off x="0" y="0"/>
            <a:ext cx="9144000" cy="6860799"/>
            <a:chOff x="0" y="0"/>
            <a:chExt cx="9144000" cy="6860799"/>
          </a:xfrm>
        </p:grpSpPr>
        <p:sp>
          <p:nvSpPr>
            <p:cNvPr id="12" name="Rectangle 11"/>
            <p:cNvSpPr/>
            <p:nvPr/>
          </p:nvSpPr>
          <p:spPr>
            <a:xfrm>
              <a:off x="0" y="0"/>
              <a:ext cx="9118832"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5689832" y="0"/>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6299432" y="5870199"/>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Freeform 5"/>
            <p:cNvSpPr/>
            <p:nvPr/>
          </p:nvSpPr>
          <p:spPr bwMode="gray">
            <a:xfrm rot="15687606">
              <a:off x="3074559" y="145837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Rectangle 7"/>
            <p:cNvSpPr/>
            <p:nvPr/>
          </p:nvSpPr>
          <p:spPr>
            <a:xfrm>
              <a:off x="5283673" y="402165"/>
              <a:ext cx="3465769"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8"/>
            <p:cNvSpPr/>
            <p:nvPr/>
          </p:nvSpPr>
          <p:spPr bwMode="gray">
            <a:xfrm rot="16200000">
              <a:off x="2852610" y="1765596"/>
              <a:ext cx="5995993" cy="3326809"/>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19"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title"/>
          </p:nvPr>
        </p:nvSpPr>
        <p:spPr>
          <a:xfrm>
            <a:off x="851591" y="1340000"/>
            <a:ext cx="3001938" cy="1616198"/>
          </a:xfrm>
        </p:spPr>
        <p:txBody>
          <a:bodyPr anchor="b">
            <a:normAutofit/>
          </a:bodyPr>
          <a:lstStyle>
            <a:lvl1pPr algn="l">
              <a:defRPr sz="2400" b="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722909" y="1320800"/>
            <a:ext cx="2791102" cy="42164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bwMode="gray">
          <a:xfrm>
            <a:off x="851591" y="3086100"/>
            <a:ext cx="3001938" cy="2451100"/>
          </a:xfrm>
        </p:spPr>
        <p:txBody>
          <a:bodyPr>
            <a:normAutofit/>
          </a:bodyPr>
          <a:lstStyle>
            <a:lvl1pPr marL="0" indent="0">
              <a:buNone/>
              <a:defRPr sz="14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9328AC32-D4A0-4E31-96AF-3116EB880F2F}" type="datetimeFigureOut">
              <a:rPr kumimoji="1" lang="ja-JP" altLang="en-US" smtClean="0"/>
              <a:t>2021/7/28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14" name="Rectangle 13"/>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a:xfrm>
            <a:off x="7766428" y="295730"/>
            <a:ext cx="628813" cy="767687"/>
          </a:xfrm>
          <a:prstGeom prst="rect">
            <a:avLst/>
          </a:prstGeom>
        </p:spPr>
        <p:txBody>
          <a:bodyPr/>
          <a:lstStyle/>
          <a:p>
            <a:fld id="{D2913B27-B3EA-4568-BC6F-422F8215F9A1}" type="slidenum">
              <a:rPr kumimoji="1" lang="ja-JP" altLang="en-US" smtClean="0"/>
              <a:t>‹#›</a:t>
            </a:fld>
            <a:endParaRPr kumimoji="1" lang="ja-JP" altLang="en-US"/>
          </a:p>
        </p:txBody>
      </p:sp>
    </p:spTree>
    <p:extLst>
      <p:ext uri="{BB962C8B-B14F-4D97-AF65-F5344CB8AC3E}">
        <p14:creationId xmlns:p14="http://schemas.microsoft.com/office/powerpoint/2010/main" val="13036287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6" name="Group 5"/>
          <p:cNvGrpSpPr/>
          <p:nvPr/>
        </p:nvGrpSpPr>
        <p:grpSpPr>
          <a:xfrm>
            <a:off x="0" y="0"/>
            <a:ext cx="9144000" cy="6860799"/>
            <a:chOff x="0" y="0"/>
            <a:chExt cx="9144000" cy="6860799"/>
          </a:xfrm>
        </p:grpSpPr>
        <p:sp>
          <p:nvSpPr>
            <p:cNvPr id="25" name="Rectangle 24"/>
            <p:cNvSpPr/>
            <p:nvPr/>
          </p:nvSpPr>
          <p:spPr>
            <a:xfrm>
              <a:off x="0" y="0"/>
              <a:ext cx="9118832" cy="6858000"/>
            </a:xfrm>
            <a:prstGeom prst="rect">
              <a:avLst/>
            </a:prstGeom>
            <a:blipFill>
              <a:blip r:embed="rId19">
                <a:duotone>
                  <a:schemeClr val="dk2">
                    <a:shade val="62000"/>
                    <a:hueMod val="108000"/>
                    <a:satMod val="164000"/>
                    <a:lumMod val="69000"/>
                  </a:schemeClr>
                  <a:schemeClr val="dk2">
                    <a:tint val="96000"/>
                    <a:hueMod val="90000"/>
                    <a:satMod val="130000"/>
                    <a:lumMod val="134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5689832" y="0"/>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6299432" y="5870199"/>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6359946" y="179029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18"/>
            <p:cNvSpPr/>
            <p:nvPr/>
          </p:nvSpPr>
          <p:spPr bwMode="gray">
            <a:xfrm>
              <a:off x="485023" y="1856450"/>
              <a:ext cx="8173954" cy="4535226"/>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20"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Placeholder 1"/>
          <p:cNvSpPr>
            <a:spLocks noGrp="1"/>
          </p:cNvSpPr>
          <p:nvPr>
            <p:ph type="title"/>
          </p:nvPr>
        </p:nvSpPr>
        <p:spPr bwMode="gray">
          <a:xfrm>
            <a:off x="866440" y="927099"/>
            <a:ext cx="6343202" cy="709865"/>
          </a:xfrm>
          <a:prstGeom prst="rect">
            <a:avLst/>
          </a:prstGeom>
        </p:spPr>
        <p:txBody>
          <a:bodyPr vert="horz" lIns="91440" tIns="45720" rIns="91440" bIns="45720" rtlCol="0" anchor="ctr">
            <a:no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866441" y="2489200"/>
            <a:ext cx="6343201" cy="3530600"/>
          </a:xfrm>
          <a:prstGeom prst="rect">
            <a:avLst/>
          </a:prstGeom>
        </p:spPr>
        <p:txBody>
          <a:bodyPr vert="horz" lIns="91440" tIns="45720" rIns="91440" bIns="45720" rtlCol="0" anchor="t">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7539638" y="6365499"/>
            <a:ext cx="990599" cy="228659"/>
          </a:xfrm>
          <a:prstGeom prst="rect">
            <a:avLst/>
          </a:prstGeom>
        </p:spPr>
        <p:txBody>
          <a:bodyPr vert="horz" lIns="91440" tIns="45720" rIns="91440" bIns="45720" rtlCol="0" anchor="b"/>
          <a:lstStyle>
            <a:lvl1pPr algn="r">
              <a:defRPr sz="900" b="1" i="0">
                <a:solidFill>
                  <a:schemeClr val="accent1"/>
                </a:solidFill>
                <a:latin typeface="+mn-lt"/>
              </a:defRPr>
            </a:lvl1pPr>
          </a:lstStyle>
          <a:p>
            <a:fld id="{9328AC32-D4A0-4E31-96AF-3116EB880F2F}" type="datetimeFigureOut">
              <a:rPr kumimoji="1" lang="ja-JP" altLang="en-US" smtClean="0"/>
              <a:t>2021/7/28</a:t>
            </a:fld>
            <a:endParaRPr kumimoji="1" lang="ja-JP" altLang="en-US"/>
          </a:p>
        </p:txBody>
      </p:sp>
      <p:sp>
        <p:nvSpPr>
          <p:cNvPr id="5" name="Footer Placeholder 4"/>
          <p:cNvSpPr>
            <a:spLocks noGrp="1"/>
          </p:cNvSpPr>
          <p:nvPr>
            <p:ph type="ftr" sz="quarter" idx="3"/>
          </p:nvPr>
        </p:nvSpPr>
        <p:spPr>
          <a:xfrm>
            <a:off x="590843" y="6365498"/>
            <a:ext cx="3859795" cy="228660"/>
          </a:xfrm>
          <a:prstGeom prst="rect">
            <a:avLst/>
          </a:prstGeom>
        </p:spPr>
        <p:txBody>
          <a:bodyPr vert="horz" lIns="91440" tIns="45720" rIns="91440" bIns="45720" rtlCol="0" anchor="b"/>
          <a:lstStyle>
            <a:lvl1pPr algn="l">
              <a:defRPr sz="900" b="1" i="0">
                <a:solidFill>
                  <a:schemeClr val="accent1"/>
                </a:solidFill>
              </a:defRPr>
            </a:lvl1pPr>
          </a:lstStyle>
          <a:p>
            <a:endParaRPr kumimoji="1" lang="ja-JP" altLang="en-US"/>
          </a:p>
        </p:txBody>
      </p:sp>
      <p:sp>
        <p:nvSpPr>
          <p:cNvPr id="22" name="Rectangle 21"/>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30" name="Slide Number Placeholder 5"/>
          <p:cNvSpPr>
            <a:spLocks noGrp="1"/>
          </p:cNvSpPr>
          <p:nvPr>
            <p:ph type="sldNum" sz="quarter" idx="4"/>
          </p:nvPr>
        </p:nvSpPr>
        <p:spPr bwMode="auto">
          <a:xfrm>
            <a:off x="7678616" y="295730"/>
            <a:ext cx="791308" cy="767687"/>
          </a:xfrm>
          <a:prstGeom prst="rect">
            <a:avLst/>
          </a:prstGeom>
        </p:spPr>
        <p:txBody>
          <a:bodyPr vert="horz" lIns="91440" tIns="45720" rIns="91440" bIns="45720" rtlCol="0" anchor="b"/>
          <a:lstStyle>
            <a:lvl1pPr algn="ctr">
              <a:defRPr sz="2800" b="0" i="0">
                <a:solidFill>
                  <a:schemeClr val="bg1"/>
                </a:solidFill>
              </a:defRPr>
            </a:lvl1pPr>
          </a:lstStyle>
          <a:p>
            <a:fld id="{D2913B27-B3EA-4568-BC6F-422F8215F9A1}" type="slidenum">
              <a:rPr kumimoji="1" lang="ja-JP" altLang="en-US" smtClean="0"/>
              <a:t>‹#›</a:t>
            </a:fld>
            <a:endParaRPr kumimoji="1" lang="ja-JP" altLang="en-US"/>
          </a:p>
        </p:txBody>
      </p:sp>
    </p:spTree>
    <p:extLst>
      <p:ext uri="{BB962C8B-B14F-4D97-AF65-F5344CB8AC3E}">
        <p14:creationId xmlns:p14="http://schemas.microsoft.com/office/powerpoint/2010/main" val="1011861755"/>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 id="2147483709" r:id="rId13"/>
    <p:sldLayoutId id="2147483710" r:id="rId14"/>
    <p:sldLayoutId id="2147483711" r:id="rId15"/>
    <p:sldLayoutId id="2147483712" r:id="rId16"/>
    <p:sldLayoutId id="2147483713" r:id="rId17"/>
  </p:sldLayoutIdLst>
  <p:txStyles>
    <p:titleStyle>
      <a:lvl1pPr algn="l" defTabSz="457200" rtl="0" eaLnBrk="1" latinLnBrk="0" hangingPunct="1">
        <a:spcBef>
          <a:spcPct val="0"/>
        </a:spcBef>
        <a:buNone/>
        <a:defRPr kumimoji="1" sz="3200" b="0" i="0" kern="1200">
          <a:solidFill>
            <a:schemeClr val="bg2"/>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kumimoji="1" sz="1800" b="0" i="0" kern="1200">
          <a:solidFill>
            <a:schemeClr val="tx1">
              <a:lumMod val="75000"/>
              <a:lumOff val="25000"/>
            </a:schemeClr>
          </a:solidFill>
          <a:latin typeface="+mn-lt"/>
          <a:ea typeface="+mn-ea"/>
          <a:cs typeface="+mn-cs"/>
        </a:defRPr>
      </a:lvl1pPr>
      <a:lvl2pPr marL="685800" indent="-283464" algn="l" defTabSz="457200" rtl="0" eaLnBrk="1" latinLnBrk="0" hangingPunct="1">
        <a:spcBef>
          <a:spcPts val="1000"/>
        </a:spcBef>
        <a:spcAft>
          <a:spcPts val="0"/>
        </a:spcAft>
        <a:buClr>
          <a:schemeClr val="accent1"/>
        </a:buClr>
        <a:buSzPct val="80000"/>
        <a:buFont typeface="Wingdings 3" charset="2"/>
        <a:buChar char=""/>
        <a:defRPr kumimoji="1" sz="1600" b="0" i="0" kern="1200">
          <a:solidFill>
            <a:schemeClr val="tx1">
              <a:lumMod val="75000"/>
              <a:lumOff val="25000"/>
            </a:schemeClr>
          </a:solidFill>
          <a:latin typeface="+mn-lt"/>
          <a:ea typeface="+mn-ea"/>
          <a:cs typeface="+mn-cs"/>
        </a:defRPr>
      </a:lvl2pPr>
      <a:lvl3pPr marL="960120" indent="-228600" algn="l" defTabSz="457200" rtl="0" eaLnBrk="1" latinLnBrk="0" hangingPunct="1">
        <a:spcBef>
          <a:spcPts val="1000"/>
        </a:spcBef>
        <a:spcAft>
          <a:spcPts val="0"/>
        </a:spcAft>
        <a:buClr>
          <a:schemeClr val="accent1"/>
        </a:buClr>
        <a:buSzPct val="80000"/>
        <a:buFont typeface="Wingdings 3" charset="2"/>
        <a:buChar char=""/>
        <a:defRPr kumimoji="1" sz="1400" b="0" i="0" kern="1200">
          <a:solidFill>
            <a:schemeClr val="tx1">
              <a:lumMod val="75000"/>
              <a:lumOff val="25000"/>
            </a:schemeClr>
          </a:solidFill>
          <a:latin typeface="+mn-lt"/>
          <a:ea typeface="+mn-ea"/>
          <a:cs typeface="+mn-cs"/>
        </a:defRPr>
      </a:lvl3pPr>
      <a:lvl4pPr marL="1234440" indent="-228600" algn="l" defTabSz="457200" rtl="0" eaLnBrk="1" latinLnBrk="0" hangingPunct="1">
        <a:spcBef>
          <a:spcPts val="1000"/>
        </a:spcBef>
        <a:spcAft>
          <a:spcPts val="0"/>
        </a:spcAft>
        <a:buClr>
          <a:schemeClr val="accent1"/>
        </a:buClr>
        <a:buSzPct val="80000"/>
        <a:buFont typeface="Wingdings 3" charset="2"/>
        <a:buChar char=""/>
        <a:defRPr kumimoji="1" sz="1200" b="0" i="0" kern="1200">
          <a:solidFill>
            <a:schemeClr val="tx1">
              <a:lumMod val="75000"/>
              <a:lumOff val="25000"/>
            </a:schemeClr>
          </a:solidFill>
          <a:latin typeface="+mn-lt"/>
          <a:ea typeface="+mn-ea"/>
          <a:cs typeface="+mn-cs"/>
        </a:defRPr>
      </a:lvl4pPr>
      <a:lvl5pPr marL="1508760" indent="-228600" algn="l" defTabSz="457200" rtl="0" eaLnBrk="1" latinLnBrk="0" hangingPunct="1">
        <a:spcBef>
          <a:spcPts val="1000"/>
        </a:spcBef>
        <a:spcAft>
          <a:spcPts val="0"/>
        </a:spcAft>
        <a:buClr>
          <a:schemeClr val="accent1"/>
        </a:buClr>
        <a:buSzPct val="80000"/>
        <a:buFont typeface="Wingdings 3" charset="2"/>
        <a:buChar char=""/>
        <a:defRPr kumimoji="1" sz="1200" b="0" i="0" kern="1200">
          <a:solidFill>
            <a:schemeClr val="tx1">
              <a:lumMod val="75000"/>
              <a:lumOff val="25000"/>
            </a:schemeClr>
          </a:solidFill>
          <a:latin typeface="+mn-lt"/>
          <a:ea typeface="+mn-ea"/>
          <a:cs typeface="+mn-cs"/>
        </a:defRPr>
      </a:lvl5pPr>
      <a:lvl6pPr marL="1814600" indent="-228600" algn="l" defTabSz="457200" rtl="0" eaLnBrk="1" latinLnBrk="0" hangingPunct="1">
        <a:spcBef>
          <a:spcPts val="1000"/>
        </a:spcBef>
        <a:spcAft>
          <a:spcPts val="0"/>
        </a:spcAft>
        <a:buClr>
          <a:schemeClr val="accent1"/>
        </a:buClr>
        <a:buSzPct val="80000"/>
        <a:buFont typeface="Wingdings 3" charset="2"/>
        <a:buChar char=""/>
        <a:defRPr kumimoji="1" sz="1200" b="0" i="0" kern="1200">
          <a:solidFill>
            <a:schemeClr val="tx1">
              <a:lumMod val="75000"/>
              <a:lumOff val="25000"/>
            </a:schemeClr>
          </a:solidFill>
          <a:latin typeface="+mn-lt"/>
          <a:ea typeface="+mn-ea"/>
          <a:cs typeface="+mn-cs"/>
        </a:defRPr>
      </a:lvl6pPr>
      <a:lvl7pPr marL="2071800" indent="-228600" algn="l" defTabSz="457200" rtl="0" eaLnBrk="1" latinLnBrk="0" hangingPunct="1">
        <a:spcBef>
          <a:spcPts val="1000"/>
        </a:spcBef>
        <a:spcAft>
          <a:spcPts val="0"/>
        </a:spcAft>
        <a:buClr>
          <a:schemeClr val="accent1"/>
        </a:buClr>
        <a:buSzPct val="80000"/>
        <a:buFont typeface="Wingdings 3" charset="2"/>
        <a:buChar char=""/>
        <a:defRPr kumimoji="1" sz="1200" b="0" i="0" kern="1200">
          <a:solidFill>
            <a:schemeClr val="tx1">
              <a:lumMod val="75000"/>
              <a:lumOff val="25000"/>
            </a:schemeClr>
          </a:solidFill>
          <a:latin typeface="+mn-lt"/>
          <a:ea typeface="+mn-ea"/>
          <a:cs typeface="+mn-cs"/>
        </a:defRPr>
      </a:lvl7pPr>
      <a:lvl8pPr marL="2259000" indent="-228600" algn="l" defTabSz="457200" rtl="0" eaLnBrk="1" latinLnBrk="0" hangingPunct="1">
        <a:spcBef>
          <a:spcPts val="1000"/>
        </a:spcBef>
        <a:spcAft>
          <a:spcPts val="0"/>
        </a:spcAft>
        <a:buClr>
          <a:schemeClr val="accent1"/>
        </a:buClr>
        <a:buSzPct val="80000"/>
        <a:buFont typeface="Wingdings 3" charset="2"/>
        <a:buChar char=""/>
        <a:defRPr kumimoji="1" sz="1200" b="0" i="0" kern="1200">
          <a:solidFill>
            <a:schemeClr val="tx1">
              <a:lumMod val="75000"/>
              <a:lumOff val="25000"/>
            </a:schemeClr>
          </a:solidFill>
          <a:latin typeface="+mn-lt"/>
          <a:ea typeface="+mn-ea"/>
          <a:cs typeface="+mn-cs"/>
        </a:defRPr>
      </a:lvl8pPr>
      <a:lvl9pPr marL="2486200" indent="-228600" algn="l" defTabSz="457200" rtl="0" eaLnBrk="1" latinLnBrk="0" hangingPunct="1">
        <a:spcBef>
          <a:spcPts val="1000"/>
        </a:spcBef>
        <a:spcAft>
          <a:spcPts val="0"/>
        </a:spcAft>
        <a:buClr>
          <a:schemeClr val="accent1"/>
        </a:buClr>
        <a:buSzPct val="80000"/>
        <a:buFont typeface="Wingdings 3" charset="2"/>
        <a:buChar char=""/>
        <a:defRPr kumimoji="1"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BFAAB50-D404-4AFD-B5C3-33A01CAF9175}"/>
              </a:ext>
            </a:extLst>
          </p:cNvPr>
          <p:cNvSpPr>
            <a:spLocks noGrp="1"/>
          </p:cNvSpPr>
          <p:nvPr>
            <p:ph type="ctrTitle"/>
          </p:nvPr>
        </p:nvSpPr>
        <p:spPr>
          <a:xfrm>
            <a:off x="289438" y="2452841"/>
            <a:ext cx="8329151" cy="1952318"/>
          </a:xfrm>
        </p:spPr>
        <p:txBody>
          <a:bodyPr/>
          <a:lstStyle/>
          <a:p>
            <a:pPr algn="ctr"/>
            <a:r>
              <a:rPr kumimoji="1" lang="en-US" altLang="ja-JP" b="1" dirty="0">
                <a:solidFill>
                  <a:srgbClr val="FFFF00"/>
                </a:solidFill>
                <a:effectLst>
                  <a:outerShdw blurRad="38100" dist="38100" dir="2700000" algn="tl">
                    <a:srgbClr val="000000">
                      <a:alpha val="43137"/>
                    </a:srgbClr>
                  </a:outerShdw>
                </a:effectLst>
              </a:rPr>
              <a:t>Disclosure of Conflict of Interest</a:t>
            </a:r>
            <a:br>
              <a:rPr kumimoji="1" lang="en-US" altLang="ja-JP" dirty="0"/>
            </a:br>
            <a:br>
              <a:rPr kumimoji="1" lang="en-US" altLang="ja-JP" dirty="0"/>
            </a:br>
            <a:r>
              <a:rPr lang="en-US" altLang="ja-JP" sz="3000" b="1" dirty="0">
                <a:effectLst>
                  <a:outerShdw blurRad="38100" dist="38100" dir="2700000" algn="tl">
                    <a:srgbClr val="000000">
                      <a:alpha val="43137"/>
                    </a:srgbClr>
                  </a:outerShdw>
                </a:effectLst>
              </a:rPr>
              <a:t>We have nothing to declare for this study.</a:t>
            </a:r>
            <a:endParaRPr kumimoji="1" lang="ja-JP" altLang="en-US" b="1" dirty="0">
              <a:effectLst>
                <a:outerShdw blurRad="38100" dist="38100" dir="2700000" algn="tl">
                  <a:srgbClr val="000000">
                    <a:alpha val="43137"/>
                  </a:srgbClr>
                </a:outerShdw>
              </a:effectLst>
            </a:endParaRPr>
          </a:p>
        </p:txBody>
      </p:sp>
      <p:sp>
        <p:nvSpPr>
          <p:cNvPr id="3" name="字幕 2">
            <a:extLst>
              <a:ext uri="{FF2B5EF4-FFF2-40B4-BE49-F238E27FC236}">
                <a16:creationId xmlns:a16="http://schemas.microsoft.com/office/drawing/2014/main" id="{09CD80CE-7952-4E7D-B995-6DB36FA804A0}"/>
              </a:ext>
            </a:extLst>
          </p:cNvPr>
          <p:cNvSpPr>
            <a:spLocks noGrp="1"/>
          </p:cNvSpPr>
          <p:nvPr>
            <p:ph type="subTitle" idx="1"/>
          </p:nvPr>
        </p:nvSpPr>
        <p:spPr>
          <a:xfrm>
            <a:off x="1032136" y="4483097"/>
            <a:ext cx="6619244" cy="646065"/>
          </a:xfrm>
        </p:spPr>
        <p:txBody>
          <a:bodyPr/>
          <a:lstStyle/>
          <a:p>
            <a:endParaRPr kumimoji="1" lang="ja-JP" altLang="en-US" dirty="0"/>
          </a:p>
        </p:txBody>
      </p:sp>
      <p:pic>
        <p:nvPicPr>
          <p:cNvPr id="5" name="図 4">
            <a:extLst>
              <a:ext uri="{FF2B5EF4-FFF2-40B4-BE49-F238E27FC236}">
                <a16:creationId xmlns:a16="http://schemas.microsoft.com/office/drawing/2014/main" id="{118CFCA6-2996-47AC-9FBF-382C55CBE48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54014" y="143572"/>
            <a:ext cx="4689986" cy="909240"/>
          </a:xfrm>
          <a:prstGeom prst="rect">
            <a:avLst/>
          </a:prstGeom>
        </p:spPr>
      </p:pic>
    </p:spTree>
    <p:extLst>
      <p:ext uri="{BB962C8B-B14F-4D97-AF65-F5344CB8AC3E}">
        <p14:creationId xmlns:p14="http://schemas.microsoft.com/office/powerpoint/2010/main" val="30261802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BFAAB50-D404-4AFD-B5C3-33A01CAF9175}"/>
              </a:ext>
            </a:extLst>
          </p:cNvPr>
          <p:cNvSpPr>
            <a:spLocks noGrp="1"/>
          </p:cNvSpPr>
          <p:nvPr>
            <p:ph type="ctrTitle"/>
          </p:nvPr>
        </p:nvSpPr>
        <p:spPr>
          <a:xfrm>
            <a:off x="914400" y="3829365"/>
            <a:ext cx="7822175" cy="1952318"/>
          </a:xfrm>
        </p:spPr>
        <p:txBody>
          <a:bodyPr/>
          <a:lstStyle/>
          <a:p>
            <a:r>
              <a:rPr kumimoji="1" lang="en-US" altLang="ja-JP" b="1" dirty="0">
                <a:solidFill>
                  <a:srgbClr val="FFFF00"/>
                </a:solidFill>
                <a:effectLst>
                  <a:outerShdw blurRad="38100" dist="38100" dir="2700000" algn="tl">
                    <a:srgbClr val="000000">
                      <a:alpha val="43137"/>
                    </a:srgbClr>
                  </a:outerShdw>
                </a:effectLst>
              </a:rPr>
              <a:t>Disclosure of Conflict of Interest</a:t>
            </a:r>
            <a:br>
              <a:rPr kumimoji="1" lang="en-US" altLang="ja-JP" dirty="0"/>
            </a:br>
            <a:r>
              <a:rPr lang="en-US" altLang="ja-JP" sz="2100" dirty="0">
                <a:solidFill>
                  <a:schemeClr val="bg1"/>
                </a:solidFill>
              </a:rPr>
              <a:t>&lt;Examples&gt;</a:t>
            </a:r>
            <a:br>
              <a:rPr lang="en-US" altLang="ja-JP" sz="2100" dirty="0">
                <a:solidFill>
                  <a:schemeClr val="bg1"/>
                </a:solidFill>
              </a:rPr>
            </a:br>
            <a:r>
              <a:rPr lang="ja-JP" altLang="en-US" sz="2100" dirty="0">
                <a:solidFill>
                  <a:schemeClr val="bg1"/>
                </a:solidFill>
              </a:rPr>
              <a:t>・</a:t>
            </a:r>
            <a:r>
              <a:rPr lang="en-US" altLang="ja-JP" sz="2100" dirty="0">
                <a:solidFill>
                  <a:schemeClr val="bg1"/>
                </a:solidFill>
              </a:rPr>
              <a:t>This study was supported in part by the a research grant from </a:t>
            </a:r>
            <a:r>
              <a:rPr lang="ja-JP" altLang="en-US" sz="2100" dirty="0">
                <a:solidFill>
                  <a:schemeClr val="bg1"/>
                </a:solidFill>
              </a:rPr>
              <a:t>　　</a:t>
            </a:r>
            <a:r>
              <a:rPr lang="en-US" altLang="ja-JP" sz="2100" dirty="0">
                <a:solidFill>
                  <a:schemeClr val="bg1"/>
                </a:solidFill>
              </a:rPr>
              <a:t>XXX corporation, Tokyo, Japan.</a:t>
            </a:r>
            <a:br>
              <a:rPr lang="en-US" altLang="ja-JP" sz="2100" dirty="0">
                <a:solidFill>
                  <a:schemeClr val="bg1"/>
                </a:solidFill>
              </a:rPr>
            </a:br>
            <a:r>
              <a:rPr lang="ja-JP" altLang="en-US" sz="2100" dirty="0">
                <a:solidFill>
                  <a:schemeClr val="bg1"/>
                </a:solidFill>
              </a:rPr>
              <a:t>・</a:t>
            </a:r>
            <a:r>
              <a:rPr lang="en-US" altLang="ja-JP" sz="2100" dirty="0">
                <a:solidFill>
                  <a:schemeClr val="bg1"/>
                </a:solidFill>
              </a:rPr>
              <a:t>Authors AA and BB are employee of XXX corporation, Osaka, Japan.</a:t>
            </a:r>
            <a:br>
              <a:rPr lang="en-US" altLang="ja-JP" sz="2100" dirty="0">
                <a:solidFill>
                  <a:schemeClr val="bg1"/>
                </a:solidFill>
              </a:rPr>
            </a:br>
            <a:r>
              <a:rPr lang="ja-JP" altLang="en-US" sz="2100" dirty="0">
                <a:solidFill>
                  <a:schemeClr val="bg1"/>
                </a:solidFill>
              </a:rPr>
              <a:t>・</a:t>
            </a:r>
            <a:r>
              <a:rPr lang="en-US" altLang="ja-JP" sz="2100" dirty="0">
                <a:solidFill>
                  <a:schemeClr val="bg1"/>
                </a:solidFill>
              </a:rPr>
              <a:t>Device (Product name) used in this study was provided by XXX corporation, Osaka, Japan. </a:t>
            </a:r>
            <a:br>
              <a:rPr lang="en-US" altLang="ja-JP" sz="2100" dirty="0">
                <a:solidFill>
                  <a:schemeClr val="bg1"/>
                </a:solidFill>
              </a:rPr>
            </a:br>
            <a:endParaRPr kumimoji="1" lang="ja-JP" altLang="en-US" b="1" dirty="0">
              <a:effectLst>
                <a:outerShdw blurRad="38100" dist="38100" dir="2700000" algn="tl">
                  <a:srgbClr val="000000">
                    <a:alpha val="43137"/>
                  </a:srgbClr>
                </a:outerShdw>
              </a:effectLst>
            </a:endParaRPr>
          </a:p>
        </p:txBody>
      </p:sp>
      <p:pic>
        <p:nvPicPr>
          <p:cNvPr id="5" name="図 4">
            <a:extLst>
              <a:ext uri="{FF2B5EF4-FFF2-40B4-BE49-F238E27FC236}">
                <a16:creationId xmlns:a16="http://schemas.microsoft.com/office/drawing/2014/main" id="{118CFCA6-2996-47AC-9FBF-382C55CBE48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2000" y="188177"/>
            <a:ext cx="4689986" cy="909240"/>
          </a:xfrm>
          <a:prstGeom prst="rect">
            <a:avLst/>
          </a:prstGeom>
        </p:spPr>
      </p:pic>
    </p:spTree>
    <p:extLst>
      <p:ext uri="{BB962C8B-B14F-4D97-AF65-F5344CB8AC3E}">
        <p14:creationId xmlns:p14="http://schemas.microsoft.com/office/powerpoint/2010/main" val="259562198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イオン ボードルーム">
  <a:themeElements>
    <a:clrScheme name="イオン ボードルーム">
      <a:dk1>
        <a:sysClr val="windowText" lastClr="000000"/>
      </a:dk1>
      <a:lt1>
        <a:sysClr val="window" lastClr="FFFFFF"/>
      </a:lt1>
      <a:dk2>
        <a:srgbClr val="0E5580"/>
      </a:dk2>
      <a:lt2>
        <a:srgbClr val="EBEBEB"/>
      </a:lt2>
      <a:accent1>
        <a:srgbClr val="ACD433"/>
      </a:accent1>
      <a:accent2>
        <a:srgbClr val="E6C133"/>
      </a:accent2>
      <a:accent3>
        <a:srgbClr val="EF7A24"/>
      </a:accent3>
      <a:accent4>
        <a:srgbClr val="5AA0F5"/>
      </a:accent4>
      <a:accent5>
        <a:srgbClr val="75CEEC"/>
      </a:accent5>
      <a:accent6>
        <a:srgbClr val="65D6A0"/>
      </a:accent6>
      <a:hlink>
        <a:srgbClr val="C4E46E"/>
      </a:hlink>
      <a:folHlink>
        <a:srgbClr val="BDE0FB"/>
      </a:folHlink>
    </a:clrScheme>
    <a:fontScheme name="イオン ボードルーム">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イオン ボードルーム">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tint val="100000"/>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A3AB87EF-B655-4FFF-8D05-F333AD7F2789}"/>
    </a:ext>
  </a:extLst>
</a:theme>
</file>

<file path=docProps/app.xml><?xml version="1.0" encoding="utf-8"?>
<Properties xmlns="http://schemas.openxmlformats.org/officeDocument/2006/extended-properties" xmlns:vt="http://schemas.openxmlformats.org/officeDocument/2006/docPropsVTypes">
  <Template>Ion Boardroom</Template>
  <TotalTime>8</TotalTime>
  <Words>84</Words>
  <Application>Microsoft Office PowerPoint</Application>
  <PresentationFormat>画面に合わせる (4:3)</PresentationFormat>
  <Paragraphs>2</Paragraphs>
  <Slides>2</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2</vt:i4>
      </vt:variant>
    </vt:vector>
  </HeadingPairs>
  <TitlesOfParts>
    <vt:vector size="6" baseType="lpstr">
      <vt:lpstr>Arial</vt:lpstr>
      <vt:lpstr>Century Gothic</vt:lpstr>
      <vt:lpstr>Wingdings 3</vt:lpstr>
      <vt:lpstr>イオン ボードルーム</vt:lpstr>
      <vt:lpstr>Disclosure of Conflict of Interest  We have nothing to declare for this study.</vt:lpstr>
      <vt:lpstr>Disclosure of Conflict of Interest &lt;Examples&gt; ・This study was supported in part by the a research grant from 　　XXX corporation, Tokyo, Japan. ・Authors AA and BB are employee of XXX corporation, Osaka, Japan. ・Device (Product name) used in this study was provided by XXX corporation, Osaka, Japan.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Disclosure of Conflict of Interest  We have nothing to declare for this study.</dc:title>
  <dc:creator>user1</dc:creator>
  <cp:lastModifiedBy>user1</cp:lastModifiedBy>
  <cp:revision>4</cp:revision>
  <dcterms:created xsi:type="dcterms:W3CDTF">2021-07-28T03:08:54Z</dcterms:created>
  <dcterms:modified xsi:type="dcterms:W3CDTF">2021-07-28T05:05:21Z</dcterms:modified>
</cp:coreProperties>
</file>