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5" d="100"/>
          <a:sy n="65" d="100"/>
        </p:scale>
        <p:origin x="60" y="8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9328AC32-D4A0-4E31-96AF-3116EB880F2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kumimoji="1" lang="ja-JP" alt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380655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63000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ja-JP" altLang="en-US"/>
              <a:t>マスター タイトルの書式設定</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898829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ja-JP" altLang="en-US"/>
              <a:t>マスター タイトルの書式設定</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12280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846905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90614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3849162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nchorCtr="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814128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4114658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2102266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624543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791457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849622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4013720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979821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3307310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328AC32-D4A0-4E31-96AF-3116EB880F2F}" type="datetimeFigureOut">
              <a:rPr kumimoji="1" lang="ja-JP" altLang="en-US" smtClean="0"/>
              <a:t>2021/7/28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1287372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9328AC32-D4A0-4E31-96AF-3116EB880F2F}" type="datetimeFigureOut">
              <a:rPr kumimoji="1" lang="ja-JP" altLang="en-US" smtClean="0"/>
              <a:t>2021/7/28</a:t>
            </a:fld>
            <a:endParaRPr kumimoji="1" lang="ja-JP" alt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kumimoji="1" lang="ja-JP" alt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2913B27-B3EA-4568-BC6F-422F8215F9A1}" type="slidenum">
              <a:rPr kumimoji="1" lang="ja-JP" altLang="en-US" smtClean="0"/>
              <a:t>‹#›</a:t>
            </a:fld>
            <a:endParaRPr kumimoji="1" lang="ja-JP" altLang="en-US"/>
          </a:p>
        </p:txBody>
      </p:sp>
    </p:spTree>
    <p:extLst>
      <p:ext uri="{BB962C8B-B14F-4D97-AF65-F5344CB8AC3E}">
        <p14:creationId xmlns:p14="http://schemas.microsoft.com/office/powerpoint/2010/main" val="56022355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kumimoji="1" sz="3600" b="0" i="0" kern="1200">
          <a:solidFill>
            <a:schemeClr val="bg2"/>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FAAB50-D404-4AFD-B5C3-33A01CAF9175}"/>
              </a:ext>
            </a:extLst>
          </p:cNvPr>
          <p:cNvSpPr>
            <a:spLocks noGrp="1"/>
          </p:cNvSpPr>
          <p:nvPr>
            <p:ph type="ctrTitle"/>
          </p:nvPr>
        </p:nvSpPr>
        <p:spPr>
          <a:xfrm>
            <a:off x="412954" y="1592827"/>
            <a:ext cx="11105535" cy="2603090"/>
          </a:xfrm>
        </p:spPr>
        <p:txBody>
          <a:bodyPr/>
          <a:lstStyle/>
          <a:p>
            <a:pPr algn="ctr"/>
            <a:r>
              <a:rPr kumimoji="1" lang="en-US" altLang="ja-JP" b="1" dirty="0">
                <a:solidFill>
                  <a:srgbClr val="FFFF00"/>
                </a:solidFill>
                <a:effectLst>
                  <a:outerShdw blurRad="38100" dist="38100" dir="2700000" algn="tl">
                    <a:srgbClr val="000000">
                      <a:alpha val="43137"/>
                    </a:srgbClr>
                  </a:outerShdw>
                </a:effectLst>
              </a:rPr>
              <a:t>Disclosure of Conflict of Interest</a:t>
            </a:r>
            <a:br>
              <a:rPr kumimoji="1" lang="en-US" altLang="ja-JP" dirty="0"/>
            </a:br>
            <a:br>
              <a:rPr kumimoji="1" lang="en-US" altLang="ja-JP" dirty="0"/>
            </a:br>
            <a:r>
              <a:rPr kumimoji="1" lang="en-US" altLang="ja-JP" sz="4000" b="1" dirty="0">
                <a:effectLst>
                  <a:outerShdw blurRad="38100" dist="38100" dir="2700000" algn="tl">
                    <a:srgbClr val="000000">
                      <a:alpha val="43137"/>
                    </a:srgbClr>
                  </a:outerShdw>
                </a:effectLst>
              </a:rPr>
              <a:t>We have nothing to declare for this study.</a:t>
            </a:r>
            <a:endParaRPr kumimoji="1" lang="ja-JP" altLang="en-US" b="1" dirty="0">
              <a:effectLst>
                <a:outerShdw blurRad="38100" dist="38100" dir="2700000" algn="tl">
                  <a:srgbClr val="000000">
                    <a:alpha val="43137"/>
                  </a:srgbClr>
                </a:outerShdw>
              </a:effectLst>
            </a:endParaRPr>
          </a:p>
        </p:txBody>
      </p:sp>
      <p:sp>
        <p:nvSpPr>
          <p:cNvPr id="3" name="字幕 2">
            <a:extLst>
              <a:ext uri="{FF2B5EF4-FFF2-40B4-BE49-F238E27FC236}">
                <a16:creationId xmlns:a16="http://schemas.microsoft.com/office/drawing/2014/main" id="{09CD80CE-7952-4E7D-B995-6DB36FA804A0}"/>
              </a:ext>
            </a:extLst>
          </p:cNvPr>
          <p:cNvSpPr>
            <a:spLocks noGrp="1"/>
          </p:cNvSpPr>
          <p:nvPr>
            <p:ph type="subTitle" idx="1"/>
          </p:nvPr>
        </p:nvSpPr>
        <p:spPr>
          <a:xfrm>
            <a:off x="1376181" y="4834463"/>
            <a:ext cx="8825658" cy="861420"/>
          </a:xfrm>
        </p:spPr>
        <p:txBody>
          <a:bodyPr/>
          <a:lstStyle/>
          <a:p>
            <a:endParaRPr kumimoji="1" lang="ja-JP" altLang="en-US" dirty="0"/>
          </a:p>
        </p:txBody>
      </p:sp>
      <p:pic>
        <p:nvPicPr>
          <p:cNvPr id="5" name="図 4">
            <a:extLst>
              <a:ext uri="{FF2B5EF4-FFF2-40B4-BE49-F238E27FC236}">
                <a16:creationId xmlns:a16="http://schemas.microsoft.com/office/drawing/2014/main" id="{118CFCA6-2996-47AC-9FBF-382C55CBE4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0"/>
            <a:ext cx="6253315" cy="1212320"/>
          </a:xfrm>
          <a:prstGeom prst="rect">
            <a:avLst/>
          </a:prstGeom>
        </p:spPr>
      </p:pic>
    </p:spTree>
    <p:extLst>
      <p:ext uri="{BB962C8B-B14F-4D97-AF65-F5344CB8AC3E}">
        <p14:creationId xmlns:p14="http://schemas.microsoft.com/office/powerpoint/2010/main" val="3026180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BFAAB50-D404-4AFD-B5C3-33A01CAF9175}"/>
              </a:ext>
            </a:extLst>
          </p:cNvPr>
          <p:cNvSpPr>
            <a:spLocks noGrp="1"/>
          </p:cNvSpPr>
          <p:nvPr>
            <p:ph type="ctrTitle"/>
          </p:nvPr>
        </p:nvSpPr>
        <p:spPr>
          <a:xfrm>
            <a:off x="543232" y="3605981"/>
            <a:ext cx="11105535" cy="2603090"/>
          </a:xfrm>
        </p:spPr>
        <p:txBody>
          <a:bodyPr/>
          <a:lstStyle/>
          <a:p>
            <a:r>
              <a:rPr kumimoji="1" lang="en-US" altLang="ja-JP" b="1" dirty="0">
                <a:solidFill>
                  <a:srgbClr val="FFFF00"/>
                </a:solidFill>
                <a:effectLst>
                  <a:outerShdw blurRad="38100" dist="38100" dir="2700000" algn="tl">
                    <a:srgbClr val="000000">
                      <a:alpha val="43137"/>
                    </a:srgbClr>
                  </a:outerShdw>
                </a:effectLst>
              </a:rPr>
              <a:t>Disclosure of Conflict of Interest</a:t>
            </a:r>
            <a:br>
              <a:rPr kumimoji="1" lang="en-US" altLang="ja-JP" dirty="0"/>
            </a:br>
            <a:r>
              <a:rPr kumimoji="1" lang="en-US" altLang="ja-JP" sz="2800" dirty="0">
                <a:solidFill>
                  <a:schemeClr val="bg1"/>
                </a:solidFill>
              </a:rPr>
              <a:t>&lt;Examples&gt;</a:t>
            </a:r>
            <a:br>
              <a:rPr kumimoji="1" lang="en-US" altLang="ja-JP" sz="2800" dirty="0">
                <a:solidFill>
                  <a:schemeClr val="bg1"/>
                </a:solidFill>
              </a:rPr>
            </a:br>
            <a:r>
              <a:rPr kumimoji="1" lang="ja-JP" altLang="en-US" sz="2800" dirty="0">
                <a:solidFill>
                  <a:schemeClr val="bg1"/>
                </a:solidFill>
              </a:rPr>
              <a:t>・</a:t>
            </a:r>
            <a:r>
              <a:rPr kumimoji="1" lang="en-US" altLang="ja-JP" sz="2800" dirty="0">
                <a:solidFill>
                  <a:schemeClr val="bg1"/>
                </a:solidFill>
              </a:rPr>
              <a:t>This study was supported in part by the a research grant from </a:t>
            </a:r>
            <a:r>
              <a:rPr kumimoji="1" lang="ja-JP" altLang="en-US" sz="2800" dirty="0">
                <a:solidFill>
                  <a:schemeClr val="bg1"/>
                </a:solidFill>
              </a:rPr>
              <a:t>　　</a:t>
            </a:r>
            <a:r>
              <a:rPr kumimoji="1" lang="en-US" altLang="ja-JP" sz="2800" dirty="0">
                <a:solidFill>
                  <a:schemeClr val="bg1"/>
                </a:solidFill>
              </a:rPr>
              <a:t>XXX corporation, Tokyo, Japan.</a:t>
            </a:r>
            <a:br>
              <a:rPr kumimoji="1" lang="en-US" altLang="ja-JP" sz="2800" dirty="0">
                <a:solidFill>
                  <a:schemeClr val="bg1"/>
                </a:solidFill>
              </a:rPr>
            </a:br>
            <a:r>
              <a:rPr kumimoji="1" lang="ja-JP" altLang="en-US" sz="2800" dirty="0">
                <a:solidFill>
                  <a:schemeClr val="bg1"/>
                </a:solidFill>
              </a:rPr>
              <a:t>・</a:t>
            </a:r>
            <a:r>
              <a:rPr kumimoji="1" lang="en-US" altLang="ja-JP" sz="2800" dirty="0">
                <a:solidFill>
                  <a:schemeClr val="bg1"/>
                </a:solidFill>
              </a:rPr>
              <a:t>Authors AA and BB are employee of XXX corporation, Osaka, Japan.</a:t>
            </a:r>
            <a:br>
              <a:rPr kumimoji="1" lang="en-US" altLang="ja-JP" sz="2800" dirty="0">
                <a:solidFill>
                  <a:schemeClr val="bg1"/>
                </a:solidFill>
              </a:rPr>
            </a:br>
            <a:r>
              <a:rPr kumimoji="1" lang="ja-JP" altLang="en-US" sz="2800" dirty="0">
                <a:solidFill>
                  <a:schemeClr val="bg1"/>
                </a:solidFill>
              </a:rPr>
              <a:t>・</a:t>
            </a:r>
            <a:r>
              <a:rPr kumimoji="1" lang="en-US" altLang="ja-JP" sz="2800" dirty="0">
                <a:solidFill>
                  <a:schemeClr val="bg1"/>
                </a:solidFill>
              </a:rPr>
              <a:t>Device (Product name) used in this study was provided by XXX corporation, Osaka, Japan. </a:t>
            </a:r>
            <a:br>
              <a:rPr kumimoji="1" lang="en-US" altLang="ja-JP" sz="2800" dirty="0">
                <a:solidFill>
                  <a:schemeClr val="bg1"/>
                </a:solidFill>
              </a:rPr>
            </a:br>
            <a:endParaRPr kumimoji="1" lang="ja-JP" altLang="en-US" b="1" dirty="0">
              <a:effectLst>
                <a:outerShdw blurRad="38100" dist="38100" dir="2700000" algn="tl">
                  <a:srgbClr val="000000">
                    <a:alpha val="43137"/>
                  </a:srgbClr>
                </a:outerShdw>
              </a:effectLst>
            </a:endParaRPr>
          </a:p>
        </p:txBody>
      </p:sp>
      <p:pic>
        <p:nvPicPr>
          <p:cNvPr id="5" name="図 4">
            <a:extLst>
              <a:ext uri="{FF2B5EF4-FFF2-40B4-BE49-F238E27FC236}">
                <a16:creationId xmlns:a16="http://schemas.microsoft.com/office/drawing/2014/main" id="{118CFCA6-2996-47AC-9FBF-382C55CBE4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0"/>
            <a:ext cx="6253315" cy="1212320"/>
          </a:xfrm>
          <a:prstGeom prst="rect">
            <a:avLst/>
          </a:prstGeom>
        </p:spPr>
      </p:pic>
    </p:spTree>
    <p:extLst>
      <p:ext uri="{BB962C8B-B14F-4D97-AF65-F5344CB8AC3E}">
        <p14:creationId xmlns:p14="http://schemas.microsoft.com/office/powerpoint/2010/main" val="25956219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イオン ボードルーム">
  <a:themeElements>
    <a:clrScheme name="イオン ボードルーム">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イオン ボードルーム">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イオン ボードルーム">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7</TotalTime>
  <Words>84</Words>
  <Application>Microsoft Office PowerPoint</Application>
  <PresentationFormat>ワイド画面</PresentationFormat>
  <Paragraphs>2</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Century Gothic</vt:lpstr>
      <vt:lpstr>Wingdings 3</vt:lpstr>
      <vt:lpstr>イオン ボードルーム</vt:lpstr>
      <vt:lpstr>Disclosure of Conflict of Interest  We have nothing to declare for this study.</vt:lpstr>
      <vt:lpstr>Disclosure of Conflict of Interest &lt;Examples&gt; ・This study was supported in part by the a research grant from 　　XXX corporation, Tokyo, Japan. ・Authors AA and BB are employee of XXX corporation, Osaka, Japan. ・Device (Product name) used in this study was provided by XXX corporation, Osaka, Japan.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 of Conflict of Interest  We have nothing to declare for this study.</dc:title>
  <dc:creator>user1</dc:creator>
  <cp:lastModifiedBy>user1</cp:lastModifiedBy>
  <cp:revision>3</cp:revision>
  <dcterms:created xsi:type="dcterms:W3CDTF">2021-07-28T03:08:54Z</dcterms:created>
  <dcterms:modified xsi:type="dcterms:W3CDTF">2021-07-28T03:16:41Z</dcterms:modified>
</cp:coreProperties>
</file>