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5" d="100"/>
          <a:sy n="65" d="100"/>
        </p:scale>
        <p:origin x="60"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kumimoji="1" lang="ja-JP" alt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8065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6300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898829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12280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846905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90614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84916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814128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411465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10226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62454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9145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84962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401372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97982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30731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28737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kumimoji="1" lang="ja-JP" alt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5602235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412954" y="1592827"/>
            <a:ext cx="11105535" cy="2603090"/>
          </a:xfrm>
        </p:spPr>
        <p:txBody>
          <a:bodyPr/>
          <a:lstStyle/>
          <a:p>
            <a:pPr algn="ctr"/>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br>
              <a:rPr kumimoji="1" lang="en-US" altLang="ja-JP" dirty="0"/>
            </a:br>
            <a:r>
              <a:rPr kumimoji="1" lang="en-US" altLang="ja-JP" sz="4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1376181" y="4834463"/>
            <a:ext cx="8825658" cy="861420"/>
          </a:xfrm>
        </p:spPr>
        <p:txBody>
          <a:bodyPr/>
          <a:lstStyle/>
          <a:p>
            <a:endParaRPr kumimoji="1" lang="ja-JP" altLang="en-US" dirty="0"/>
          </a:p>
        </p:txBody>
      </p:sp>
      <p:pic>
        <p:nvPicPr>
          <p:cNvPr id="5" name="図 4">
            <a:extLst>
              <a:ext uri="{FF2B5EF4-FFF2-40B4-BE49-F238E27FC236}">
                <a16:creationId xmlns:a16="http://schemas.microsoft.com/office/drawing/2014/main" id="{118CFCA6-2996-47AC-9FBF-382C55CBE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253315" cy="1212320"/>
          </a:xfrm>
          <a:prstGeom prst="rect">
            <a:avLst/>
          </a:prstGeom>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543232" y="3605981"/>
            <a:ext cx="11105535" cy="2603090"/>
          </a:xfrm>
        </p:spPr>
        <p:txBody>
          <a:bodyPr/>
          <a:lstStyle/>
          <a:p>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r>
              <a:rPr kumimoji="1" lang="en-US" altLang="ja-JP" sz="2800" dirty="0">
                <a:solidFill>
                  <a:schemeClr val="bg1"/>
                </a:solidFill>
              </a:rPr>
              <a:t>&lt;Examples&gt;</a:t>
            </a:r>
            <a:br>
              <a:rPr kumimoji="1" lang="en-US" altLang="ja-JP" sz="2800" dirty="0">
                <a:solidFill>
                  <a:schemeClr val="bg1"/>
                </a:solidFill>
              </a:rPr>
            </a:br>
            <a:r>
              <a:rPr kumimoji="1" lang="ja-JP" altLang="en-US" sz="2800" dirty="0">
                <a:solidFill>
                  <a:schemeClr val="bg1"/>
                </a:solidFill>
              </a:rPr>
              <a:t>・</a:t>
            </a:r>
            <a:r>
              <a:rPr kumimoji="1" lang="en-US" altLang="ja-JP" sz="2800" dirty="0">
                <a:solidFill>
                  <a:schemeClr val="bg1"/>
                </a:solidFill>
              </a:rPr>
              <a:t>This study was supported in part by the a research grant from </a:t>
            </a:r>
            <a:r>
              <a:rPr kumimoji="1" lang="ja-JP" altLang="en-US" sz="2800" dirty="0">
                <a:solidFill>
                  <a:schemeClr val="bg1"/>
                </a:solidFill>
              </a:rPr>
              <a:t>　　</a:t>
            </a:r>
            <a:r>
              <a:rPr kumimoji="1" lang="en-US" altLang="ja-JP" sz="2800" dirty="0">
                <a:solidFill>
                  <a:schemeClr val="bg1"/>
                </a:solidFill>
              </a:rPr>
              <a:t>XXX corporation, Tokyo, Japan.</a:t>
            </a:r>
            <a:br>
              <a:rPr kumimoji="1" lang="en-US" altLang="ja-JP" sz="2800" dirty="0">
                <a:solidFill>
                  <a:schemeClr val="bg1"/>
                </a:solidFill>
              </a:rPr>
            </a:br>
            <a:r>
              <a:rPr kumimoji="1" lang="ja-JP" altLang="en-US" sz="2800" dirty="0">
                <a:solidFill>
                  <a:schemeClr val="bg1"/>
                </a:solidFill>
              </a:rPr>
              <a:t>・</a:t>
            </a:r>
            <a:r>
              <a:rPr kumimoji="1" lang="en-US" altLang="ja-JP" sz="2800" dirty="0">
                <a:solidFill>
                  <a:schemeClr val="bg1"/>
                </a:solidFill>
              </a:rPr>
              <a:t>Authors AA and BB are employee of XXX corporation, Osaka, Japan.</a:t>
            </a:r>
            <a:br>
              <a:rPr kumimoji="1" lang="en-US" altLang="ja-JP" sz="2800" dirty="0">
                <a:solidFill>
                  <a:schemeClr val="bg1"/>
                </a:solidFill>
              </a:rPr>
            </a:br>
            <a:r>
              <a:rPr kumimoji="1" lang="ja-JP" altLang="en-US" sz="2800" dirty="0">
                <a:solidFill>
                  <a:schemeClr val="bg1"/>
                </a:solidFill>
              </a:rPr>
              <a:t>・</a:t>
            </a:r>
            <a:r>
              <a:rPr kumimoji="1" lang="en-US" altLang="ja-JP" sz="2800" dirty="0">
                <a:solidFill>
                  <a:schemeClr val="bg1"/>
                </a:solidFill>
              </a:rPr>
              <a:t>Device (Product name) used in this study was provided by XXX corporation, Osaka, Japan. </a:t>
            </a:r>
            <a:br>
              <a:rPr kumimoji="1" lang="en-US" altLang="ja-JP" sz="2800" dirty="0">
                <a:solidFill>
                  <a:schemeClr val="bg1"/>
                </a:solidFill>
              </a:rPr>
            </a:br>
            <a:endParaRPr kumimoji="1" lang="ja-JP" altLang="en-US" b="1" dirty="0">
              <a:effectLst>
                <a:outerShdw blurRad="38100" dist="38100" dir="2700000" algn="tl">
                  <a:srgbClr val="000000">
                    <a:alpha val="43137"/>
                  </a:srgbClr>
                </a:outerShdw>
              </a:effectLst>
            </a:endParaRPr>
          </a:p>
        </p:txBody>
      </p:sp>
      <p:pic>
        <p:nvPicPr>
          <p:cNvPr id="5" name="図 4">
            <a:extLst>
              <a:ext uri="{FF2B5EF4-FFF2-40B4-BE49-F238E27FC236}">
                <a16:creationId xmlns:a16="http://schemas.microsoft.com/office/drawing/2014/main" id="{118CFCA6-2996-47AC-9FBF-382C55CBE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253315" cy="1212320"/>
          </a:xfrm>
          <a:prstGeom prst="rect">
            <a:avLst/>
          </a:prstGeom>
        </p:spPr>
      </p:pic>
    </p:spTree>
    <p:extLst>
      <p:ext uri="{BB962C8B-B14F-4D97-AF65-F5344CB8AC3E}">
        <p14:creationId xmlns:p14="http://schemas.microsoft.com/office/powerpoint/2010/main" val="2595621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7</TotalTime>
  <Words>84</Words>
  <Application>Microsoft Office PowerPoint</Application>
  <PresentationFormat>ワイド画面</PresentationFormat>
  <Paragraphs>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Century Gothic</vt:lpstr>
      <vt:lpstr>Wingdings 3</vt:lpstr>
      <vt:lpstr>イオン ボードルーム</vt:lpstr>
      <vt:lpstr>Disclosure of Conflict of Interest  We have nothing to declare for this study.</vt:lpstr>
      <vt:lpstr>Disclosure of Conflict of Interest &lt;Examples&gt; ・This study was supported in part by the a research grant from 　　XXX corporation, Tokyo, Japan. ・Authors AA and BB are employee of XXX corporation, Osaka,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user1</cp:lastModifiedBy>
  <cp:revision>3</cp:revision>
  <dcterms:created xsi:type="dcterms:W3CDTF">2021-07-28T03:08:54Z</dcterms:created>
  <dcterms:modified xsi:type="dcterms:W3CDTF">2021-07-28T03:16:41Z</dcterms:modified>
</cp:coreProperties>
</file>