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6" r:id="rId1"/>
  </p:sldMasterIdLst>
  <p:sldIdLst>
    <p:sldId id="259" r:id="rId2"/>
    <p:sldId id="260" r:id="rId3"/>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FFC5"/>
    <a:srgbClr val="BEFF7D"/>
    <a:srgbClr val="CCCCFF"/>
    <a:srgbClr val="FF99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106" d="100"/>
          <a:sy n="106" d="100"/>
        </p:scale>
        <p:origin x="82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230DD6-E6BB-87EF-D4CA-F467341C389F}"/>
              </a:ext>
            </a:extLst>
          </p:cNvPr>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88EB6C5-5CBB-23E0-12DF-CD2DFFEBFDDF}"/>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784D313-FD44-8A9C-7746-BEE0BF703F15}"/>
              </a:ext>
            </a:extLst>
          </p:cNvPr>
          <p:cNvSpPr>
            <a:spLocks noGrp="1"/>
          </p:cNvSpPr>
          <p:nvPr>
            <p:ph type="dt" sz="half" idx="10"/>
          </p:nvPr>
        </p:nvSpPr>
        <p:spPr/>
        <p:txBody>
          <a:bodyPr/>
          <a:lstStyle/>
          <a:p>
            <a:fld id="{9328AC32-D4A0-4E31-96AF-3116EB880F2F}"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6E8E3563-B84D-E25A-F397-1BC95A78CD9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60A6513-10EA-0812-553E-6A2DCB154EB2}"/>
              </a:ext>
            </a:extLst>
          </p:cNvPr>
          <p:cNvSpPr>
            <a:spLocks noGrp="1"/>
          </p:cNvSpPr>
          <p:nvPr>
            <p:ph type="sldNum" sz="quarter" idx="12"/>
          </p:nvPr>
        </p:nvSpPr>
        <p:spPr/>
        <p:txBody>
          <a:body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521195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86D463-E347-E1FC-4AD3-1B515AF4AF6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8A2FEA6-E1A8-8778-E155-EDEA7E04ADA0}"/>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3010DB9-7A66-E477-BEE7-210F7B3FE533}"/>
              </a:ext>
            </a:extLst>
          </p:cNvPr>
          <p:cNvSpPr>
            <a:spLocks noGrp="1"/>
          </p:cNvSpPr>
          <p:nvPr>
            <p:ph type="dt" sz="half" idx="10"/>
          </p:nvPr>
        </p:nvSpPr>
        <p:spPr/>
        <p:txBody>
          <a:bodyPr/>
          <a:lstStyle/>
          <a:p>
            <a:fld id="{9328AC32-D4A0-4E31-96AF-3116EB880F2F}"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66049D6C-FCA1-A49B-6A17-BDBDB591E79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B325F9B-BEB9-180E-FED5-056899271510}"/>
              </a:ext>
            </a:extLst>
          </p:cNvPr>
          <p:cNvSpPr>
            <a:spLocks noGrp="1"/>
          </p:cNvSpPr>
          <p:nvPr>
            <p:ph type="sldNum" sz="quarter" idx="12"/>
          </p:nvPr>
        </p:nvSpPr>
        <p:spPr/>
        <p:txBody>
          <a:body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1476220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ECBBEF2-8AFB-EEF1-9D58-9DDC43439D57}"/>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D39ECD6-DCA5-CC93-B03F-B9D7670FB8B8}"/>
              </a:ext>
            </a:extLst>
          </p:cNvPr>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3E958D7-7B21-4FE3-7CD1-BA862D46B3D7}"/>
              </a:ext>
            </a:extLst>
          </p:cNvPr>
          <p:cNvSpPr>
            <a:spLocks noGrp="1"/>
          </p:cNvSpPr>
          <p:nvPr>
            <p:ph type="dt" sz="half" idx="10"/>
          </p:nvPr>
        </p:nvSpPr>
        <p:spPr/>
        <p:txBody>
          <a:bodyPr/>
          <a:lstStyle/>
          <a:p>
            <a:fld id="{9328AC32-D4A0-4E31-96AF-3116EB880F2F}"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6CEC95CC-CD1C-737A-A707-9408BA2FFB4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FB8D147-A47C-E3DD-6F44-A1E31F78A218}"/>
              </a:ext>
            </a:extLst>
          </p:cNvPr>
          <p:cNvSpPr>
            <a:spLocks noGrp="1"/>
          </p:cNvSpPr>
          <p:nvPr>
            <p:ph type="sldNum" sz="quarter" idx="12"/>
          </p:nvPr>
        </p:nvSpPr>
        <p:spPr/>
        <p:txBody>
          <a:body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1125425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022FE5-470B-4EF4-1742-73B14F3B3B4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3D36AD9-2890-A9DC-5B51-D65F5D43283E}"/>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1E3BE38-7061-F848-BFFA-26A4EB596218}"/>
              </a:ext>
            </a:extLst>
          </p:cNvPr>
          <p:cNvSpPr>
            <a:spLocks noGrp="1"/>
          </p:cNvSpPr>
          <p:nvPr>
            <p:ph type="dt" sz="half" idx="10"/>
          </p:nvPr>
        </p:nvSpPr>
        <p:spPr/>
        <p:txBody>
          <a:bodyPr/>
          <a:lstStyle/>
          <a:p>
            <a:fld id="{9328AC32-D4A0-4E31-96AF-3116EB880F2F}"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AF1E8C75-8975-5F9F-B8D9-54A82097FA2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0910F32-3E9F-8C36-C44A-9BA5D28EC32A}"/>
              </a:ext>
            </a:extLst>
          </p:cNvPr>
          <p:cNvSpPr>
            <a:spLocks noGrp="1"/>
          </p:cNvSpPr>
          <p:nvPr>
            <p:ph type="sldNum" sz="quarter" idx="12"/>
          </p:nvPr>
        </p:nvSpPr>
        <p:spPr/>
        <p:txBody>
          <a:body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2763294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09CBAF-3F41-5733-B316-0673CD7FAF09}"/>
              </a:ext>
            </a:extLst>
          </p:cNvPr>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999E680-88AE-4F20-8988-D0D220F9772B}"/>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D403447-9A9B-46B0-360F-7B711FE4666D}"/>
              </a:ext>
            </a:extLst>
          </p:cNvPr>
          <p:cNvSpPr>
            <a:spLocks noGrp="1"/>
          </p:cNvSpPr>
          <p:nvPr>
            <p:ph type="dt" sz="half" idx="10"/>
          </p:nvPr>
        </p:nvSpPr>
        <p:spPr/>
        <p:txBody>
          <a:bodyPr/>
          <a:lstStyle/>
          <a:p>
            <a:fld id="{9328AC32-D4A0-4E31-96AF-3116EB880F2F}"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884F06B5-C36F-6677-39F6-C2DB641FC45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ADBB779-1BDE-732E-42E7-C65267A4F461}"/>
              </a:ext>
            </a:extLst>
          </p:cNvPr>
          <p:cNvSpPr>
            <a:spLocks noGrp="1"/>
          </p:cNvSpPr>
          <p:nvPr>
            <p:ph type="sldNum" sz="quarter" idx="12"/>
          </p:nvPr>
        </p:nvSpPr>
        <p:spPr/>
        <p:txBody>
          <a:body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3452894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6243A1-B5FD-413E-D7F2-9DA2CBF667C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A68AF8C-2DA3-3840-8458-46BC1B380E08}"/>
              </a:ext>
            </a:extLst>
          </p:cNvPr>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E4FE44F-CDE2-644A-5F3B-F02DE93AAB4F}"/>
              </a:ext>
            </a:extLst>
          </p:cNvPr>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4F71DAE-95F6-5566-9612-684B95A042E5}"/>
              </a:ext>
            </a:extLst>
          </p:cNvPr>
          <p:cNvSpPr>
            <a:spLocks noGrp="1"/>
          </p:cNvSpPr>
          <p:nvPr>
            <p:ph type="dt" sz="half" idx="10"/>
          </p:nvPr>
        </p:nvSpPr>
        <p:spPr/>
        <p:txBody>
          <a:bodyPr/>
          <a:lstStyle/>
          <a:p>
            <a:fld id="{9328AC32-D4A0-4E31-96AF-3116EB880F2F}" type="datetimeFigureOut">
              <a:rPr kumimoji="1" lang="ja-JP" altLang="en-US" smtClean="0"/>
              <a:t>2026/2/15</a:t>
            </a:fld>
            <a:endParaRPr kumimoji="1" lang="ja-JP" altLang="en-US"/>
          </a:p>
        </p:txBody>
      </p:sp>
      <p:sp>
        <p:nvSpPr>
          <p:cNvPr id="6" name="フッター プレースホルダー 5">
            <a:extLst>
              <a:ext uri="{FF2B5EF4-FFF2-40B4-BE49-F238E27FC236}">
                <a16:creationId xmlns:a16="http://schemas.microsoft.com/office/drawing/2014/main" id="{E4A2AE15-E85B-4DD6-C414-34CAC0C03E9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113C69B-A7BC-43F0-AE98-263023E0DF1A}"/>
              </a:ext>
            </a:extLst>
          </p:cNvPr>
          <p:cNvSpPr>
            <a:spLocks noGrp="1"/>
          </p:cNvSpPr>
          <p:nvPr>
            <p:ph type="sldNum" sz="quarter" idx="12"/>
          </p:nvPr>
        </p:nvSpPr>
        <p:spPr/>
        <p:txBody>
          <a:body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1361162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2BD7E7-D18D-F278-14B8-2D1B060B8A19}"/>
              </a:ext>
            </a:extLst>
          </p:cNvPr>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7C19893-432E-438B-9AA6-8E8C53CF8C99}"/>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E694FBE-329B-C413-FAB4-FFC85D92E3B0}"/>
              </a:ext>
            </a:extLst>
          </p:cNvPr>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8F96DCD-FEB6-98EF-BF6B-C4BBD33CC65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FFA0DE1-9766-4A8A-675F-DBF7DB98A249}"/>
              </a:ext>
            </a:extLst>
          </p:cNvPr>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C910C2B-861D-5268-C0C3-17A22D2414C9}"/>
              </a:ext>
            </a:extLst>
          </p:cNvPr>
          <p:cNvSpPr>
            <a:spLocks noGrp="1"/>
          </p:cNvSpPr>
          <p:nvPr>
            <p:ph type="dt" sz="half" idx="10"/>
          </p:nvPr>
        </p:nvSpPr>
        <p:spPr/>
        <p:txBody>
          <a:bodyPr/>
          <a:lstStyle/>
          <a:p>
            <a:fld id="{9328AC32-D4A0-4E31-96AF-3116EB880F2F}" type="datetimeFigureOut">
              <a:rPr kumimoji="1" lang="ja-JP" altLang="en-US" smtClean="0"/>
              <a:t>2026/2/15</a:t>
            </a:fld>
            <a:endParaRPr kumimoji="1" lang="ja-JP" altLang="en-US"/>
          </a:p>
        </p:txBody>
      </p:sp>
      <p:sp>
        <p:nvSpPr>
          <p:cNvPr id="8" name="フッター プレースホルダー 7">
            <a:extLst>
              <a:ext uri="{FF2B5EF4-FFF2-40B4-BE49-F238E27FC236}">
                <a16:creationId xmlns:a16="http://schemas.microsoft.com/office/drawing/2014/main" id="{EA2E648C-9A53-49F4-FEFF-00060C75696C}"/>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EB80158-E3F0-F744-32C5-FD66B1D6A5DD}"/>
              </a:ext>
            </a:extLst>
          </p:cNvPr>
          <p:cNvSpPr>
            <a:spLocks noGrp="1"/>
          </p:cNvSpPr>
          <p:nvPr>
            <p:ph type="sldNum" sz="quarter" idx="12"/>
          </p:nvPr>
        </p:nvSpPr>
        <p:spPr/>
        <p:txBody>
          <a:body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1956537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C7F72C-5AB4-1C03-EC4D-50A0835128E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AAE3469B-D1E0-D428-4D13-3BA3E3ADC1FA}"/>
              </a:ext>
            </a:extLst>
          </p:cNvPr>
          <p:cNvSpPr>
            <a:spLocks noGrp="1"/>
          </p:cNvSpPr>
          <p:nvPr>
            <p:ph type="dt" sz="half" idx="10"/>
          </p:nvPr>
        </p:nvSpPr>
        <p:spPr/>
        <p:txBody>
          <a:bodyPr/>
          <a:lstStyle/>
          <a:p>
            <a:fld id="{9328AC32-D4A0-4E31-96AF-3116EB880F2F}" type="datetimeFigureOut">
              <a:rPr kumimoji="1" lang="ja-JP" altLang="en-US" smtClean="0"/>
              <a:t>2026/2/15</a:t>
            </a:fld>
            <a:endParaRPr kumimoji="1" lang="ja-JP" altLang="en-US"/>
          </a:p>
        </p:txBody>
      </p:sp>
      <p:sp>
        <p:nvSpPr>
          <p:cNvPr id="4" name="フッター プレースホルダー 3">
            <a:extLst>
              <a:ext uri="{FF2B5EF4-FFF2-40B4-BE49-F238E27FC236}">
                <a16:creationId xmlns:a16="http://schemas.microsoft.com/office/drawing/2014/main" id="{11CDF163-C120-60B5-7113-D7E0DE39408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3009E0C-F571-39DB-5E32-6B14D9FE8603}"/>
              </a:ext>
            </a:extLst>
          </p:cNvPr>
          <p:cNvSpPr>
            <a:spLocks noGrp="1"/>
          </p:cNvSpPr>
          <p:nvPr>
            <p:ph type="sldNum" sz="quarter" idx="12"/>
          </p:nvPr>
        </p:nvSpPr>
        <p:spPr/>
        <p:txBody>
          <a:body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3169003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6C1B36A-BA4B-59D9-2EBB-1E46B2FC60AB}"/>
              </a:ext>
            </a:extLst>
          </p:cNvPr>
          <p:cNvSpPr>
            <a:spLocks noGrp="1"/>
          </p:cNvSpPr>
          <p:nvPr>
            <p:ph type="dt" sz="half" idx="10"/>
          </p:nvPr>
        </p:nvSpPr>
        <p:spPr/>
        <p:txBody>
          <a:bodyPr/>
          <a:lstStyle/>
          <a:p>
            <a:fld id="{9328AC32-D4A0-4E31-96AF-3116EB880F2F}" type="datetimeFigureOut">
              <a:rPr kumimoji="1" lang="ja-JP" altLang="en-US" smtClean="0"/>
              <a:t>2026/2/15</a:t>
            </a:fld>
            <a:endParaRPr kumimoji="1" lang="ja-JP" altLang="en-US"/>
          </a:p>
        </p:txBody>
      </p:sp>
      <p:sp>
        <p:nvSpPr>
          <p:cNvPr id="3" name="フッター プレースホルダー 2">
            <a:extLst>
              <a:ext uri="{FF2B5EF4-FFF2-40B4-BE49-F238E27FC236}">
                <a16:creationId xmlns:a16="http://schemas.microsoft.com/office/drawing/2014/main" id="{A4927494-585D-FF58-FF8C-DFA41630F27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26AF270-9634-B133-2AE7-8256E0F82D9F}"/>
              </a:ext>
            </a:extLst>
          </p:cNvPr>
          <p:cNvSpPr>
            <a:spLocks noGrp="1"/>
          </p:cNvSpPr>
          <p:nvPr>
            <p:ph type="sldNum" sz="quarter" idx="12"/>
          </p:nvPr>
        </p:nvSpPr>
        <p:spPr/>
        <p:txBody>
          <a:body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3021747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9F7321F-FB78-83D0-8196-25F9D3387CDD}"/>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8FBAE90-36BC-D8AF-41FB-B3A843F10113}"/>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9028E25-01B5-33E3-C33A-D684DDDEB1F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01FA59A-D798-4E17-D482-8ED11E6A4D4B}"/>
              </a:ext>
            </a:extLst>
          </p:cNvPr>
          <p:cNvSpPr>
            <a:spLocks noGrp="1"/>
          </p:cNvSpPr>
          <p:nvPr>
            <p:ph type="dt" sz="half" idx="10"/>
          </p:nvPr>
        </p:nvSpPr>
        <p:spPr/>
        <p:txBody>
          <a:bodyPr/>
          <a:lstStyle/>
          <a:p>
            <a:fld id="{9328AC32-D4A0-4E31-96AF-3116EB880F2F}" type="datetimeFigureOut">
              <a:rPr kumimoji="1" lang="ja-JP" altLang="en-US" smtClean="0"/>
              <a:t>2026/2/15</a:t>
            </a:fld>
            <a:endParaRPr kumimoji="1" lang="ja-JP" altLang="en-US"/>
          </a:p>
        </p:txBody>
      </p:sp>
      <p:sp>
        <p:nvSpPr>
          <p:cNvPr id="6" name="フッター プレースホルダー 5">
            <a:extLst>
              <a:ext uri="{FF2B5EF4-FFF2-40B4-BE49-F238E27FC236}">
                <a16:creationId xmlns:a16="http://schemas.microsoft.com/office/drawing/2014/main" id="{180C3B0C-F4F7-F863-7414-EC573E605D4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FC121F8-C6C7-1967-DC27-A32F0387F237}"/>
              </a:ext>
            </a:extLst>
          </p:cNvPr>
          <p:cNvSpPr>
            <a:spLocks noGrp="1"/>
          </p:cNvSpPr>
          <p:nvPr>
            <p:ph type="sldNum" sz="quarter" idx="12"/>
          </p:nvPr>
        </p:nvSpPr>
        <p:spPr/>
        <p:txBody>
          <a:body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3074313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115C787-D120-8C9A-B436-8F0D41F7307D}"/>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5225B0D-D8E5-3700-9065-A81491B28F56}"/>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a:extLst>
              <a:ext uri="{FF2B5EF4-FFF2-40B4-BE49-F238E27FC236}">
                <a16:creationId xmlns:a16="http://schemas.microsoft.com/office/drawing/2014/main" id="{AEC6C689-B5EF-45F0-B6D3-D3E289D1685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59A39CF-D23F-3F6D-5278-69C2163787A4}"/>
              </a:ext>
            </a:extLst>
          </p:cNvPr>
          <p:cNvSpPr>
            <a:spLocks noGrp="1"/>
          </p:cNvSpPr>
          <p:nvPr>
            <p:ph type="dt" sz="half" idx="10"/>
          </p:nvPr>
        </p:nvSpPr>
        <p:spPr/>
        <p:txBody>
          <a:bodyPr/>
          <a:lstStyle/>
          <a:p>
            <a:fld id="{9328AC32-D4A0-4E31-96AF-3116EB880F2F}" type="datetimeFigureOut">
              <a:rPr kumimoji="1" lang="ja-JP" altLang="en-US" smtClean="0"/>
              <a:t>2026/2/15</a:t>
            </a:fld>
            <a:endParaRPr kumimoji="1" lang="ja-JP" altLang="en-US"/>
          </a:p>
        </p:txBody>
      </p:sp>
      <p:sp>
        <p:nvSpPr>
          <p:cNvPr id="6" name="フッター プレースホルダー 5">
            <a:extLst>
              <a:ext uri="{FF2B5EF4-FFF2-40B4-BE49-F238E27FC236}">
                <a16:creationId xmlns:a16="http://schemas.microsoft.com/office/drawing/2014/main" id="{1EDF830C-0944-459B-E5DD-C8B5AA691D6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09ED2F3-A09B-E6B9-C073-95C3857E7C7D}"/>
              </a:ext>
            </a:extLst>
          </p:cNvPr>
          <p:cNvSpPr>
            <a:spLocks noGrp="1"/>
          </p:cNvSpPr>
          <p:nvPr>
            <p:ph type="sldNum" sz="quarter" idx="12"/>
          </p:nvPr>
        </p:nvSpPr>
        <p:spPr/>
        <p:txBody>
          <a:body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1600726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1D99B86-4247-9620-EF4B-D2750DD3F8DA}"/>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2B853D5-58BA-B685-D62D-CADD6684EE31}"/>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826E2DE-2E45-B122-0D25-1A84F7633BDF}"/>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9328AC32-D4A0-4E31-96AF-3116EB880F2F}"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651EE23F-AB3D-49D7-214B-07E86506A7D1}"/>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7883739-F62B-6339-27BB-1A14C3216BF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1814451763"/>
      </p:ext>
    </p:extLst>
  </p:cSld>
  <p:clrMap bg1="lt1" tx1="dk1" bg2="lt2" tx2="dk2" accent1="accent1" accent2="accent2" accent3="accent3" accent4="accent4" accent5="accent5" accent6="accent6" hlink="hlink" folHlink="folHlink"/>
  <p:sldLayoutIdLst>
    <p:sldLayoutId id="2147483867" r:id="rId1"/>
    <p:sldLayoutId id="2147483868" r:id="rId2"/>
    <p:sldLayoutId id="2147483869" r:id="rId3"/>
    <p:sldLayoutId id="2147483870" r:id="rId4"/>
    <p:sldLayoutId id="2147483871" r:id="rId5"/>
    <p:sldLayoutId id="2147483872" r:id="rId6"/>
    <p:sldLayoutId id="2147483873" r:id="rId7"/>
    <p:sldLayoutId id="2147483874" r:id="rId8"/>
    <p:sldLayoutId id="2147483875" r:id="rId9"/>
    <p:sldLayoutId id="2147483876" r:id="rId10"/>
    <p:sldLayoutId id="2147483877"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35000">
              <a:srgbClr val="E2FFC5"/>
            </a:gs>
            <a:gs pos="0">
              <a:schemeClr val="accent1">
                <a:lumMod val="5000"/>
                <a:lumOff val="95000"/>
              </a:schemeClr>
            </a:gs>
            <a:gs pos="0">
              <a:srgbClr val="FF99CC"/>
            </a:gs>
            <a:gs pos="100000">
              <a:srgbClr val="FF99CC"/>
            </a:gs>
          </a:gsLst>
          <a:lin ang="5400000" scaled="1"/>
        </a:gradFill>
        <a:effectLst/>
      </p:bgPr>
    </p:bg>
    <p:spTree>
      <p:nvGrpSpPr>
        <p:cNvPr id="1" name="">
          <a:extLst>
            <a:ext uri="{FF2B5EF4-FFF2-40B4-BE49-F238E27FC236}">
              <a16:creationId xmlns:a16="http://schemas.microsoft.com/office/drawing/2014/main" id="{2C55DF1B-94B7-D8CD-0BE5-EF2466FCCB8F}"/>
            </a:ext>
          </a:extLst>
        </p:cNvPr>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EE7B0CDA-3140-CABD-4C86-F0079FE9D788}"/>
              </a:ext>
            </a:extLst>
          </p:cNvPr>
          <p:cNvSpPr txBox="1"/>
          <p:nvPr/>
        </p:nvSpPr>
        <p:spPr>
          <a:xfrm>
            <a:off x="9053" y="2061489"/>
            <a:ext cx="9143999" cy="1938992"/>
          </a:xfrm>
          <a:prstGeom prst="rect">
            <a:avLst/>
          </a:prstGeom>
          <a:noFill/>
        </p:spPr>
        <p:txBody>
          <a:bodyPr wrap="square" rtlCol="0">
            <a:spAutoFit/>
          </a:bodyPr>
          <a:lstStyle/>
          <a:p>
            <a:pPr algn="ctr"/>
            <a:r>
              <a:rPr kumimoji="1" lang="en-US" altLang="ja-JP" sz="6000" b="1" dirty="0">
                <a:solidFill>
                  <a:srgbClr val="002060"/>
                </a:solidFill>
                <a:effectLst>
                  <a:outerShdw blurRad="38100" dist="38100" dir="2700000" algn="tl">
                    <a:srgbClr val="000000">
                      <a:alpha val="43137"/>
                    </a:srgbClr>
                  </a:outerShdw>
                </a:effectLst>
              </a:rPr>
              <a:t>Disclosure of </a:t>
            </a:r>
          </a:p>
          <a:p>
            <a:pPr algn="ctr"/>
            <a:r>
              <a:rPr kumimoji="1" lang="en-US" altLang="ja-JP" sz="6000" b="1" dirty="0">
                <a:solidFill>
                  <a:srgbClr val="002060"/>
                </a:solidFill>
                <a:effectLst>
                  <a:outerShdw blurRad="38100" dist="38100" dir="2700000" algn="tl">
                    <a:srgbClr val="000000">
                      <a:alpha val="43137"/>
                    </a:srgbClr>
                  </a:outerShdw>
                </a:effectLst>
              </a:rPr>
              <a:t>Conflict of Interest</a:t>
            </a:r>
            <a:endParaRPr kumimoji="1" lang="ja-JP" altLang="en-US" sz="6000" dirty="0"/>
          </a:p>
        </p:txBody>
      </p:sp>
      <p:pic>
        <p:nvPicPr>
          <p:cNvPr id="3" name="図 2" descr="テキスト&#10;&#10;AI 生成コンテンツは誤りを含む可能性があります。">
            <a:extLst>
              <a:ext uri="{FF2B5EF4-FFF2-40B4-BE49-F238E27FC236}">
                <a16:creationId xmlns:a16="http://schemas.microsoft.com/office/drawing/2014/main" id="{04A61130-00C7-0C2F-6BA1-2F54DA6DF9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9148991" cy="1737539"/>
          </a:xfrm>
          <a:prstGeom prst="rect">
            <a:avLst/>
          </a:prstGeom>
        </p:spPr>
      </p:pic>
      <p:sp useBgFill="1">
        <p:nvSpPr>
          <p:cNvPr id="8" name="タイトル 1">
            <a:extLst>
              <a:ext uri="{FF2B5EF4-FFF2-40B4-BE49-F238E27FC236}">
                <a16:creationId xmlns:a16="http://schemas.microsoft.com/office/drawing/2014/main" id="{ABB1E3AF-D8CF-4CA5-7408-E5D41095CCCF}"/>
              </a:ext>
            </a:extLst>
          </p:cNvPr>
          <p:cNvSpPr txBox="1">
            <a:spLocks/>
          </p:cNvSpPr>
          <p:nvPr/>
        </p:nvSpPr>
        <p:spPr>
          <a:xfrm>
            <a:off x="-1" y="4414968"/>
            <a:ext cx="9134945" cy="1006988"/>
          </a:xfrm>
          <a:prstGeom prst="rect">
            <a:avLst/>
          </a:prstGeom>
        </p:spPr>
        <p:txBody>
          <a:bodyPr vert="horz" lIns="91440" tIns="45720" rIns="91440" bIns="45720" rtlCol="0" anchor="b">
            <a:normAutofit fontScale="90000" lnSpcReduction="20000"/>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a:lnSpc>
                <a:spcPct val="110000"/>
              </a:lnSpc>
            </a:pPr>
            <a:r>
              <a:rPr lang="en-US" altLang="ja-JP" sz="3600" b="1" dirty="0">
                <a:effectLst>
                  <a:outerShdw blurRad="38100" dist="38100" dir="2700000" algn="tl">
                    <a:srgbClr val="000000">
                      <a:alpha val="43137"/>
                    </a:srgbClr>
                  </a:outerShdw>
                </a:effectLst>
              </a:rPr>
              <a:t>We have nothing to declare</a:t>
            </a:r>
            <a:br>
              <a:rPr lang="en-US" altLang="ja-JP" sz="3600" b="1" dirty="0">
                <a:effectLst>
                  <a:outerShdw blurRad="38100" dist="38100" dir="2700000" algn="tl">
                    <a:srgbClr val="000000">
                      <a:alpha val="43137"/>
                    </a:srgbClr>
                  </a:outerShdw>
                </a:effectLst>
              </a:rPr>
            </a:br>
            <a:r>
              <a:rPr lang="en-US" altLang="ja-JP" sz="3600" b="1" dirty="0">
                <a:effectLst>
                  <a:outerShdw blurRad="38100" dist="38100" dir="2700000" algn="tl">
                    <a:srgbClr val="000000">
                      <a:alpha val="43137"/>
                    </a:srgbClr>
                  </a:outerShdw>
                </a:effectLst>
              </a:rPr>
              <a:t>for this study.</a:t>
            </a:r>
            <a:endParaRPr lang="ja-JP" altLang="en-US" sz="4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77954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35000">
              <a:srgbClr val="E2FFC5"/>
            </a:gs>
            <a:gs pos="0">
              <a:schemeClr val="accent1">
                <a:lumMod val="5000"/>
                <a:lumOff val="95000"/>
              </a:schemeClr>
            </a:gs>
            <a:gs pos="0">
              <a:srgbClr val="FF99CC"/>
            </a:gs>
            <a:gs pos="100000">
              <a:srgbClr val="FF99CC"/>
            </a:gs>
          </a:gsLst>
          <a:lin ang="5400000" scaled="1"/>
        </a:gradFill>
        <a:effectLst/>
      </p:bgPr>
    </p:bg>
    <p:spTree>
      <p:nvGrpSpPr>
        <p:cNvPr id="1" name="">
          <a:extLst>
            <a:ext uri="{FF2B5EF4-FFF2-40B4-BE49-F238E27FC236}">
              <a16:creationId xmlns:a16="http://schemas.microsoft.com/office/drawing/2014/main" id="{DE718E55-BDD4-8D4B-A282-25EDA5137880}"/>
            </a:ext>
          </a:extLst>
        </p:cNvPr>
        <p:cNvGrpSpPr/>
        <p:nvPr/>
      </p:nvGrpSpPr>
      <p:grpSpPr>
        <a:xfrm>
          <a:off x="0" y="0"/>
          <a:ext cx="0" cy="0"/>
          <a:chOff x="0" y="0"/>
          <a:chExt cx="0" cy="0"/>
        </a:xfrm>
      </p:grpSpPr>
      <p:sp useBgFill="1">
        <p:nvSpPr>
          <p:cNvPr id="2" name="タイトル 1">
            <a:extLst>
              <a:ext uri="{FF2B5EF4-FFF2-40B4-BE49-F238E27FC236}">
                <a16:creationId xmlns:a16="http://schemas.microsoft.com/office/drawing/2014/main" id="{7F44F085-3FCD-1D23-6EC8-014DD5846A5D}"/>
              </a:ext>
            </a:extLst>
          </p:cNvPr>
          <p:cNvSpPr>
            <a:spLocks noGrp="1"/>
          </p:cNvSpPr>
          <p:nvPr>
            <p:ph type="ctrTitle"/>
          </p:nvPr>
        </p:nvSpPr>
        <p:spPr>
          <a:xfrm>
            <a:off x="139337" y="5776440"/>
            <a:ext cx="8736573" cy="1006988"/>
          </a:xfrm>
        </p:spPr>
        <p:txBody>
          <a:bodyPr>
            <a:normAutofit fontScale="90000"/>
          </a:bodyPr>
          <a:lstStyle/>
          <a:p>
            <a:pPr algn="ctr"/>
            <a:br>
              <a:rPr kumimoji="1" lang="en-US" altLang="ja-JP" dirty="0"/>
            </a:br>
            <a:r>
              <a:rPr lang="en-US" altLang="ja-JP" sz="3100" b="1" dirty="0">
                <a:solidFill>
                  <a:schemeClr val="tx1"/>
                </a:solidFill>
                <a:effectLst>
                  <a:outerShdw blurRad="38100" dist="38100" dir="2700000" algn="tl">
                    <a:srgbClr val="000000">
                      <a:alpha val="43137"/>
                    </a:srgbClr>
                  </a:outerShdw>
                </a:effectLst>
              </a:rPr>
              <a:t>&lt;Examples&gt;</a:t>
            </a:r>
            <a:br>
              <a:rPr lang="en-US" altLang="ja-JP" sz="3100" b="1" dirty="0">
                <a:solidFill>
                  <a:schemeClr val="tx1"/>
                </a:solidFill>
                <a:effectLst>
                  <a:outerShdw blurRad="38100" dist="38100" dir="2700000" algn="tl">
                    <a:srgbClr val="000000">
                      <a:alpha val="43137"/>
                    </a:srgbClr>
                  </a:outerShdw>
                </a:effectLst>
              </a:rPr>
            </a:br>
            <a:r>
              <a:rPr lang="ja-JP" altLang="en-US" sz="3100" b="1" dirty="0">
                <a:solidFill>
                  <a:schemeClr val="tx1"/>
                </a:solidFill>
                <a:effectLst>
                  <a:outerShdw blurRad="38100" dist="38100" dir="2700000" algn="tl">
                    <a:srgbClr val="000000">
                      <a:alpha val="43137"/>
                    </a:srgbClr>
                  </a:outerShdw>
                </a:effectLst>
              </a:rPr>
              <a:t>・</a:t>
            </a:r>
            <a:r>
              <a:rPr lang="en-US" altLang="ja-JP" sz="3100" b="1" dirty="0">
                <a:solidFill>
                  <a:schemeClr val="tx1"/>
                </a:solidFill>
                <a:effectLst>
                  <a:outerShdw blurRad="38100" dist="38100" dir="2700000" algn="tl">
                    <a:srgbClr val="000000">
                      <a:alpha val="43137"/>
                    </a:srgbClr>
                  </a:outerShdw>
                </a:effectLst>
              </a:rPr>
              <a:t>This study was supported in part by a research grant     </a:t>
            </a:r>
            <a:br>
              <a:rPr lang="en-US" altLang="ja-JP" sz="3100" b="1" dirty="0">
                <a:solidFill>
                  <a:schemeClr val="tx1"/>
                </a:solidFill>
                <a:effectLst>
                  <a:outerShdw blurRad="38100" dist="38100" dir="2700000" algn="tl">
                    <a:srgbClr val="000000">
                      <a:alpha val="43137"/>
                    </a:srgbClr>
                  </a:outerShdw>
                </a:effectLst>
              </a:rPr>
            </a:br>
            <a:r>
              <a:rPr lang="en-US" altLang="ja-JP" sz="3100" b="1" dirty="0">
                <a:solidFill>
                  <a:schemeClr val="tx1"/>
                </a:solidFill>
                <a:effectLst>
                  <a:outerShdw blurRad="38100" dist="38100" dir="2700000" algn="tl">
                    <a:srgbClr val="000000">
                      <a:alpha val="43137"/>
                    </a:srgbClr>
                  </a:outerShdw>
                </a:effectLst>
              </a:rPr>
              <a:t>    from XXX corporation, Tokyo, Japan.</a:t>
            </a:r>
            <a:br>
              <a:rPr lang="en-US" altLang="ja-JP" sz="3100" b="1" dirty="0">
                <a:solidFill>
                  <a:schemeClr val="tx1"/>
                </a:solidFill>
                <a:effectLst>
                  <a:outerShdw blurRad="38100" dist="38100" dir="2700000" algn="tl">
                    <a:srgbClr val="000000">
                      <a:alpha val="43137"/>
                    </a:srgbClr>
                  </a:outerShdw>
                </a:effectLst>
              </a:rPr>
            </a:br>
            <a:r>
              <a:rPr lang="ja-JP" altLang="en-US" sz="3100" b="1" dirty="0">
                <a:solidFill>
                  <a:schemeClr val="tx1"/>
                </a:solidFill>
                <a:effectLst>
                  <a:outerShdw blurRad="38100" dist="38100" dir="2700000" algn="tl">
                    <a:srgbClr val="000000">
                      <a:alpha val="43137"/>
                    </a:srgbClr>
                  </a:outerShdw>
                </a:effectLst>
              </a:rPr>
              <a:t>・</a:t>
            </a:r>
            <a:r>
              <a:rPr lang="en-US" altLang="ja-JP" sz="3100" b="1" dirty="0">
                <a:solidFill>
                  <a:schemeClr val="tx1"/>
                </a:solidFill>
                <a:effectLst>
                  <a:outerShdw blurRad="38100" dist="38100" dir="2700000" algn="tl">
                    <a:srgbClr val="000000">
                      <a:alpha val="43137"/>
                    </a:srgbClr>
                  </a:outerShdw>
                </a:effectLst>
              </a:rPr>
              <a:t>Authors AA and BB are employee of XXX corporation, </a:t>
            </a:r>
            <a:br>
              <a:rPr lang="en-US" altLang="ja-JP" sz="3100" b="1" dirty="0">
                <a:solidFill>
                  <a:schemeClr val="tx1"/>
                </a:solidFill>
                <a:effectLst>
                  <a:outerShdw blurRad="38100" dist="38100" dir="2700000" algn="tl">
                    <a:srgbClr val="000000">
                      <a:alpha val="43137"/>
                    </a:srgbClr>
                  </a:outerShdw>
                </a:effectLst>
              </a:rPr>
            </a:br>
            <a:r>
              <a:rPr lang="en-US" altLang="ja-JP" sz="3100" b="1" dirty="0">
                <a:solidFill>
                  <a:schemeClr val="tx1"/>
                </a:solidFill>
                <a:effectLst>
                  <a:outerShdw blurRad="38100" dist="38100" dir="2700000" algn="tl">
                    <a:srgbClr val="000000">
                      <a:alpha val="43137"/>
                    </a:srgbClr>
                  </a:outerShdw>
                </a:effectLst>
              </a:rPr>
              <a:t>    Tokyo, Japan.</a:t>
            </a:r>
            <a:br>
              <a:rPr lang="en-US" altLang="ja-JP" sz="3100" b="1" dirty="0">
                <a:solidFill>
                  <a:schemeClr val="tx1"/>
                </a:solidFill>
                <a:effectLst>
                  <a:outerShdw blurRad="38100" dist="38100" dir="2700000" algn="tl">
                    <a:srgbClr val="000000">
                      <a:alpha val="43137"/>
                    </a:srgbClr>
                  </a:outerShdw>
                </a:effectLst>
              </a:rPr>
            </a:br>
            <a:r>
              <a:rPr lang="ja-JP" altLang="en-US" sz="3100" b="1" dirty="0">
                <a:solidFill>
                  <a:schemeClr val="tx1"/>
                </a:solidFill>
                <a:effectLst>
                  <a:outerShdw blurRad="38100" dist="38100" dir="2700000" algn="tl">
                    <a:srgbClr val="000000">
                      <a:alpha val="43137"/>
                    </a:srgbClr>
                  </a:outerShdw>
                </a:effectLst>
              </a:rPr>
              <a:t>・</a:t>
            </a:r>
            <a:r>
              <a:rPr lang="en-US" altLang="ja-JP" sz="3100" b="1" dirty="0">
                <a:solidFill>
                  <a:schemeClr val="tx1"/>
                </a:solidFill>
                <a:effectLst>
                  <a:outerShdw blurRad="38100" dist="38100" dir="2700000" algn="tl">
                    <a:srgbClr val="000000">
                      <a:alpha val="43137"/>
                    </a:srgbClr>
                  </a:outerShdw>
                </a:effectLst>
              </a:rPr>
              <a:t>Device (Product name) used in this study was provided </a:t>
            </a:r>
            <a:br>
              <a:rPr lang="en-US" altLang="ja-JP" sz="3100" b="1" dirty="0">
                <a:solidFill>
                  <a:schemeClr val="tx1"/>
                </a:solidFill>
                <a:effectLst>
                  <a:outerShdw blurRad="38100" dist="38100" dir="2700000" algn="tl">
                    <a:srgbClr val="000000">
                      <a:alpha val="43137"/>
                    </a:srgbClr>
                  </a:outerShdw>
                </a:effectLst>
              </a:rPr>
            </a:br>
            <a:r>
              <a:rPr lang="en-US" altLang="ja-JP" sz="3100" b="1" dirty="0">
                <a:solidFill>
                  <a:schemeClr val="tx1"/>
                </a:solidFill>
                <a:effectLst>
                  <a:outerShdw blurRad="38100" dist="38100" dir="2700000" algn="tl">
                    <a:srgbClr val="000000">
                      <a:alpha val="43137"/>
                    </a:srgbClr>
                  </a:outerShdw>
                </a:effectLst>
              </a:rPr>
              <a:t>    by XXX corporation, Osaka, Japan. </a:t>
            </a:r>
            <a:endParaRPr kumimoji="1" lang="ja-JP" altLang="en-US" b="1" dirty="0">
              <a:solidFill>
                <a:schemeClr val="tx1"/>
              </a:solidFill>
              <a:effectLst>
                <a:outerShdw blurRad="38100" dist="38100" dir="2700000" algn="tl">
                  <a:srgbClr val="000000">
                    <a:alpha val="43137"/>
                  </a:srgbClr>
                </a:outerShdw>
              </a:effectLst>
            </a:endParaRPr>
          </a:p>
        </p:txBody>
      </p:sp>
      <p:sp>
        <p:nvSpPr>
          <p:cNvPr id="7" name="テキスト ボックス 6">
            <a:extLst>
              <a:ext uri="{FF2B5EF4-FFF2-40B4-BE49-F238E27FC236}">
                <a16:creationId xmlns:a16="http://schemas.microsoft.com/office/drawing/2014/main" id="{5C38FDD7-F228-8827-191B-9AF451FF2804}"/>
              </a:ext>
            </a:extLst>
          </p:cNvPr>
          <p:cNvSpPr txBox="1"/>
          <p:nvPr/>
        </p:nvSpPr>
        <p:spPr>
          <a:xfrm>
            <a:off x="-1" y="1737538"/>
            <a:ext cx="9143999" cy="1938992"/>
          </a:xfrm>
          <a:prstGeom prst="rect">
            <a:avLst/>
          </a:prstGeom>
          <a:noFill/>
        </p:spPr>
        <p:txBody>
          <a:bodyPr wrap="square" rtlCol="0">
            <a:spAutoFit/>
          </a:bodyPr>
          <a:lstStyle/>
          <a:p>
            <a:pPr algn="ctr"/>
            <a:r>
              <a:rPr kumimoji="1" lang="en-US" altLang="ja-JP" sz="6000" b="1" dirty="0">
                <a:solidFill>
                  <a:srgbClr val="002060"/>
                </a:solidFill>
                <a:effectLst>
                  <a:outerShdw blurRad="38100" dist="38100" dir="2700000" algn="tl">
                    <a:srgbClr val="000000">
                      <a:alpha val="43137"/>
                    </a:srgbClr>
                  </a:outerShdw>
                </a:effectLst>
              </a:rPr>
              <a:t>Disclosure of </a:t>
            </a:r>
          </a:p>
          <a:p>
            <a:pPr algn="ctr"/>
            <a:r>
              <a:rPr kumimoji="1" lang="en-US" altLang="ja-JP" sz="6000" b="1" dirty="0">
                <a:solidFill>
                  <a:srgbClr val="002060"/>
                </a:solidFill>
                <a:effectLst>
                  <a:outerShdw blurRad="38100" dist="38100" dir="2700000" algn="tl">
                    <a:srgbClr val="000000">
                      <a:alpha val="43137"/>
                    </a:srgbClr>
                  </a:outerShdw>
                </a:effectLst>
              </a:rPr>
              <a:t>Conflict of Interest</a:t>
            </a:r>
            <a:endParaRPr kumimoji="1" lang="ja-JP" altLang="en-US" sz="6000" dirty="0"/>
          </a:p>
        </p:txBody>
      </p:sp>
      <p:pic>
        <p:nvPicPr>
          <p:cNvPr id="3" name="図 2" descr="テキスト&#10;&#10;AI 生成コンテンツは誤りを含む可能性があります。">
            <a:extLst>
              <a:ext uri="{FF2B5EF4-FFF2-40B4-BE49-F238E27FC236}">
                <a16:creationId xmlns:a16="http://schemas.microsoft.com/office/drawing/2014/main" id="{78ED2340-5DE3-C872-BA93-DA08E94644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9148991" cy="1737539"/>
          </a:xfrm>
          <a:prstGeom prst="rect">
            <a:avLst/>
          </a:prstGeom>
        </p:spPr>
      </p:pic>
    </p:spTree>
    <p:extLst>
      <p:ext uri="{BB962C8B-B14F-4D97-AF65-F5344CB8AC3E}">
        <p14:creationId xmlns:p14="http://schemas.microsoft.com/office/powerpoint/2010/main" val="13899355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TotalTime>
  <Words>87</Words>
  <Application>Microsoft Office PowerPoint</Application>
  <PresentationFormat>画面に合わせる (4:3)</PresentationFormat>
  <Paragraphs>6</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PowerPoint プレゼンテーション</vt:lpstr>
      <vt:lpstr> &lt;Examples&gt; ・This study was supported in part by a research grant          from XXX corporation, Tokyo, Japan. ・Authors AA and BB are employee of XXX corporation,      Tokyo, Japan. ・Device (Product name) used in this study was provided      by XXX corporation, Osaka, Japan.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Disclosure of Conflict of Interest  We have nothing to declare for this study.</dc:title>
  <dc:creator>user1</dc:creator>
  <cp:lastModifiedBy>中野</cp:lastModifiedBy>
  <cp:revision>23</cp:revision>
  <cp:lastPrinted>2025-08-26T01:43:09Z</cp:lastPrinted>
  <dcterms:created xsi:type="dcterms:W3CDTF">2021-07-28T03:08:54Z</dcterms:created>
  <dcterms:modified xsi:type="dcterms:W3CDTF">2026-02-15T07:07:19Z</dcterms:modified>
</cp:coreProperties>
</file>