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78" r:id="rId1"/>
  </p:sldMasterIdLst>
  <p:sldIdLst>
    <p:sldId id="259" r:id="rId2"/>
    <p:sldId id="260" r:id="rId3"/>
  </p:sldIdLst>
  <p:sldSz cx="12192000" cy="6858000"/>
  <p:notesSz cx="6735763" cy="98663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2FFC5"/>
    <a:srgbClr val="BEFF7D"/>
    <a:srgbClr val="CCCCFF"/>
    <a:srgbClr val="FF99CC"/>
    <a:srgbClr val="FFCC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000" autoAdjust="0"/>
    <p:restoredTop sz="94660"/>
  </p:normalViewPr>
  <p:slideViewPr>
    <p:cSldViewPr snapToGrid="0">
      <p:cViewPr varScale="1">
        <p:scale>
          <a:sx n="98" d="100"/>
          <a:sy n="98" d="100"/>
        </p:scale>
        <p:origin x="102" y="27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9328AC32-D4A0-4E31-96AF-3116EB880F2F}" type="datetimeFigureOut">
              <a:rPr kumimoji="1" lang="ja-JP" altLang="en-US" smtClean="0"/>
              <a:t>2026/2/15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D2913B27-B3EA-4568-BC6F-422F8215F9A1}" type="slidenum">
              <a:rPr kumimoji="1" lang="ja-JP" altLang="en-US" smtClean="0"/>
              <a:t>‹#›</a:t>
            </a:fld>
            <a:endParaRPr kumimoji="1" lang="ja-JP" altLang="en-US"/>
          </a:p>
        </p:txBody>
      </p:sp>
    </p:spTree>
    <p:extLst>
      <p:ext uri="{BB962C8B-B14F-4D97-AF65-F5344CB8AC3E}">
        <p14:creationId xmlns:p14="http://schemas.microsoft.com/office/powerpoint/2010/main" val="33706350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9328AC32-D4A0-4E31-96AF-3116EB880F2F}" type="datetimeFigureOut">
              <a:rPr kumimoji="1" lang="ja-JP" altLang="en-US" smtClean="0"/>
              <a:t>2026/2/15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D2913B27-B3EA-4568-BC6F-422F8215F9A1}" type="slidenum">
              <a:rPr kumimoji="1" lang="ja-JP" altLang="en-US" smtClean="0"/>
              <a:t>‹#›</a:t>
            </a:fld>
            <a:endParaRPr kumimoji="1" lang="ja-JP" altLang="en-US"/>
          </a:p>
        </p:txBody>
      </p:sp>
    </p:spTree>
    <p:extLst>
      <p:ext uri="{BB962C8B-B14F-4D97-AF65-F5344CB8AC3E}">
        <p14:creationId xmlns:p14="http://schemas.microsoft.com/office/powerpoint/2010/main" val="166080833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9328AC32-D4A0-4E31-96AF-3116EB880F2F}" type="datetimeFigureOut">
              <a:rPr kumimoji="1" lang="ja-JP" altLang="en-US" smtClean="0"/>
              <a:t>2026/2/15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D2913B27-B3EA-4568-BC6F-422F8215F9A1}" type="slidenum">
              <a:rPr kumimoji="1" lang="ja-JP" altLang="en-US" smtClean="0"/>
              <a:t>‹#›</a:t>
            </a:fld>
            <a:endParaRPr kumimoji="1" lang="ja-JP" altLang="en-US"/>
          </a:p>
        </p:txBody>
      </p:sp>
    </p:spTree>
    <p:extLst>
      <p:ext uri="{BB962C8B-B14F-4D97-AF65-F5344CB8AC3E}">
        <p14:creationId xmlns:p14="http://schemas.microsoft.com/office/powerpoint/2010/main" val="403327914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9328AC32-D4A0-4E31-96AF-3116EB880F2F}" type="datetimeFigureOut">
              <a:rPr kumimoji="1" lang="ja-JP" altLang="en-US" smtClean="0"/>
              <a:t>2026/2/15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D2913B27-B3EA-4568-BC6F-422F8215F9A1}" type="slidenum">
              <a:rPr kumimoji="1" lang="ja-JP" altLang="en-US" smtClean="0"/>
              <a:t>‹#›</a:t>
            </a:fld>
            <a:endParaRPr kumimoji="1" lang="ja-JP" altLang="en-US"/>
          </a:p>
        </p:txBody>
      </p:sp>
    </p:spTree>
    <p:extLst>
      <p:ext uri="{BB962C8B-B14F-4D97-AF65-F5344CB8AC3E}">
        <p14:creationId xmlns:p14="http://schemas.microsoft.com/office/powerpoint/2010/main" val="3910843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9328AC32-D4A0-4E31-96AF-3116EB880F2F}" type="datetimeFigureOut">
              <a:rPr kumimoji="1" lang="ja-JP" altLang="en-US" smtClean="0"/>
              <a:t>2026/2/15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D2913B27-B3EA-4568-BC6F-422F8215F9A1}" type="slidenum">
              <a:rPr kumimoji="1" lang="ja-JP" altLang="en-US" smtClean="0"/>
              <a:t>‹#›</a:t>
            </a:fld>
            <a:endParaRPr kumimoji="1" lang="ja-JP" altLang="en-US"/>
          </a:p>
        </p:txBody>
      </p:sp>
    </p:spTree>
    <p:extLst>
      <p:ext uri="{BB962C8B-B14F-4D97-AF65-F5344CB8AC3E}">
        <p14:creationId xmlns:p14="http://schemas.microsoft.com/office/powerpoint/2010/main" val="38149103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9328AC32-D4A0-4E31-96AF-3116EB880F2F}" type="datetimeFigureOut">
              <a:rPr kumimoji="1" lang="ja-JP" altLang="en-US" smtClean="0"/>
              <a:t>2026/2/15</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D2913B27-B3EA-4568-BC6F-422F8215F9A1}" type="slidenum">
              <a:rPr kumimoji="1" lang="ja-JP" altLang="en-US" smtClean="0"/>
              <a:t>‹#›</a:t>
            </a:fld>
            <a:endParaRPr kumimoji="1" lang="ja-JP" altLang="en-US"/>
          </a:p>
        </p:txBody>
      </p:sp>
    </p:spTree>
    <p:extLst>
      <p:ext uri="{BB962C8B-B14F-4D97-AF65-F5344CB8AC3E}">
        <p14:creationId xmlns:p14="http://schemas.microsoft.com/office/powerpoint/2010/main" val="16867762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839788" y="2505075"/>
            <a:ext cx="5157787"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6172200" y="2505075"/>
            <a:ext cx="5183188"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9328AC32-D4A0-4E31-96AF-3116EB880F2F}" type="datetimeFigureOut">
              <a:rPr kumimoji="1" lang="ja-JP" altLang="en-US" smtClean="0"/>
              <a:t>2026/2/15</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D2913B27-B3EA-4568-BC6F-422F8215F9A1}" type="slidenum">
              <a:rPr kumimoji="1" lang="ja-JP" altLang="en-US" smtClean="0"/>
              <a:t>‹#›</a:t>
            </a:fld>
            <a:endParaRPr kumimoji="1" lang="ja-JP" altLang="en-US"/>
          </a:p>
        </p:txBody>
      </p:sp>
    </p:spTree>
    <p:extLst>
      <p:ext uri="{BB962C8B-B14F-4D97-AF65-F5344CB8AC3E}">
        <p14:creationId xmlns:p14="http://schemas.microsoft.com/office/powerpoint/2010/main" val="258226448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9328AC32-D4A0-4E31-96AF-3116EB880F2F}" type="datetimeFigureOut">
              <a:rPr kumimoji="1" lang="ja-JP" altLang="en-US" smtClean="0"/>
              <a:t>2026/2/15</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D2913B27-B3EA-4568-BC6F-422F8215F9A1}" type="slidenum">
              <a:rPr kumimoji="1" lang="ja-JP" altLang="en-US" smtClean="0"/>
              <a:t>‹#›</a:t>
            </a:fld>
            <a:endParaRPr kumimoji="1" lang="ja-JP" altLang="en-US"/>
          </a:p>
        </p:txBody>
      </p:sp>
    </p:spTree>
    <p:extLst>
      <p:ext uri="{BB962C8B-B14F-4D97-AF65-F5344CB8AC3E}">
        <p14:creationId xmlns:p14="http://schemas.microsoft.com/office/powerpoint/2010/main" val="116037741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328AC32-D4A0-4E31-96AF-3116EB880F2F}" type="datetimeFigureOut">
              <a:rPr kumimoji="1" lang="ja-JP" altLang="en-US" smtClean="0"/>
              <a:t>2026/2/15</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D2913B27-B3EA-4568-BC6F-422F8215F9A1}" type="slidenum">
              <a:rPr kumimoji="1" lang="ja-JP" altLang="en-US" smtClean="0"/>
              <a:t>‹#›</a:t>
            </a:fld>
            <a:endParaRPr kumimoji="1" lang="ja-JP" altLang="en-US"/>
          </a:p>
        </p:txBody>
      </p:sp>
    </p:spTree>
    <p:extLst>
      <p:ext uri="{BB962C8B-B14F-4D97-AF65-F5344CB8AC3E}">
        <p14:creationId xmlns:p14="http://schemas.microsoft.com/office/powerpoint/2010/main" val="336777818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9328AC32-D4A0-4E31-96AF-3116EB880F2F}" type="datetimeFigureOut">
              <a:rPr kumimoji="1" lang="ja-JP" altLang="en-US" smtClean="0"/>
              <a:t>2026/2/15</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D2913B27-B3EA-4568-BC6F-422F8215F9A1}" type="slidenum">
              <a:rPr kumimoji="1" lang="ja-JP" altLang="en-US" smtClean="0"/>
              <a:t>‹#›</a:t>
            </a:fld>
            <a:endParaRPr kumimoji="1" lang="ja-JP" altLang="en-US"/>
          </a:p>
        </p:txBody>
      </p:sp>
    </p:spTree>
    <p:extLst>
      <p:ext uri="{BB962C8B-B14F-4D97-AF65-F5344CB8AC3E}">
        <p14:creationId xmlns:p14="http://schemas.microsoft.com/office/powerpoint/2010/main" val="305087424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9328AC32-D4A0-4E31-96AF-3116EB880F2F}" type="datetimeFigureOut">
              <a:rPr kumimoji="1" lang="ja-JP" altLang="en-US" smtClean="0"/>
              <a:t>2026/2/15</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D2913B27-B3EA-4568-BC6F-422F8215F9A1}" type="slidenum">
              <a:rPr kumimoji="1" lang="ja-JP" altLang="en-US" smtClean="0"/>
              <a:t>‹#›</a:t>
            </a:fld>
            <a:endParaRPr kumimoji="1" lang="ja-JP" altLang="en-US"/>
          </a:p>
        </p:txBody>
      </p:sp>
    </p:spTree>
    <p:extLst>
      <p:ext uri="{BB962C8B-B14F-4D97-AF65-F5344CB8AC3E}">
        <p14:creationId xmlns:p14="http://schemas.microsoft.com/office/powerpoint/2010/main" val="371740336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328AC32-D4A0-4E31-96AF-3116EB880F2F}" type="datetimeFigureOut">
              <a:rPr kumimoji="1" lang="ja-JP" altLang="en-US" smtClean="0"/>
              <a:t>2026/2/15</a:t>
            </a:fld>
            <a:endParaRPr kumimoji="1" lang="ja-JP" alt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2913B27-B3EA-4568-BC6F-422F8215F9A1}" type="slidenum">
              <a:rPr kumimoji="1" lang="ja-JP" altLang="en-US" smtClean="0"/>
              <a:t>‹#›</a:t>
            </a:fld>
            <a:endParaRPr kumimoji="1" lang="ja-JP" altLang="en-US"/>
          </a:p>
        </p:txBody>
      </p:sp>
    </p:spTree>
    <p:extLst>
      <p:ext uri="{BB962C8B-B14F-4D97-AF65-F5344CB8AC3E}">
        <p14:creationId xmlns:p14="http://schemas.microsoft.com/office/powerpoint/2010/main" val="1414527367"/>
      </p:ext>
    </p:extLst>
  </p:cSld>
  <p:clrMap bg1="lt1" tx1="dk1" bg2="lt2" tx2="dk2" accent1="accent1" accent2="accent2" accent3="accent3" accent4="accent4" accent5="accent5" accent6="accent6" hlink="hlink" folHlink="folHlink"/>
  <p:sldLayoutIdLst>
    <p:sldLayoutId id="2147483879" r:id="rId1"/>
    <p:sldLayoutId id="2147483880" r:id="rId2"/>
    <p:sldLayoutId id="2147483881" r:id="rId3"/>
    <p:sldLayoutId id="2147483882" r:id="rId4"/>
    <p:sldLayoutId id="2147483883" r:id="rId5"/>
    <p:sldLayoutId id="2147483884" r:id="rId6"/>
    <p:sldLayoutId id="2147483885" r:id="rId7"/>
    <p:sldLayoutId id="2147483886" r:id="rId8"/>
    <p:sldLayoutId id="2147483887" r:id="rId9"/>
    <p:sldLayoutId id="2147483888" r:id="rId10"/>
    <p:sldLayoutId id="2147483889"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35000">
              <a:srgbClr val="E2FFC5"/>
            </a:gs>
            <a:gs pos="0">
              <a:schemeClr val="accent1">
                <a:lumMod val="5000"/>
                <a:lumOff val="95000"/>
              </a:schemeClr>
            </a:gs>
            <a:gs pos="0">
              <a:srgbClr val="FF99CC"/>
            </a:gs>
            <a:gs pos="100000">
              <a:srgbClr val="FF99CC"/>
            </a:gs>
          </a:gsLst>
          <a:lin ang="5400000" scaled="1"/>
        </a:gradFill>
        <a:effectLst/>
      </p:bgPr>
    </p:bg>
    <p:spTree>
      <p:nvGrpSpPr>
        <p:cNvPr id="1" name="">
          <a:extLst>
            <a:ext uri="{FF2B5EF4-FFF2-40B4-BE49-F238E27FC236}">
              <a16:creationId xmlns:a16="http://schemas.microsoft.com/office/drawing/2014/main" id="{2C55DF1B-94B7-D8CD-0BE5-EF2466FCCB8F}"/>
            </a:ext>
          </a:extLst>
        </p:cNvPr>
        <p:cNvGrpSpPr/>
        <p:nvPr/>
      </p:nvGrpSpPr>
      <p:grpSpPr>
        <a:xfrm>
          <a:off x="0" y="0"/>
          <a:ext cx="0" cy="0"/>
          <a:chOff x="0" y="0"/>
          <a:chExt cx="0" cy="0"/>
        </a:xfrm>
      </p:grpSpPr>
      <p:sp>
        <p:nvSpPr>
          <p:cNvPr id="7" name="テキスト ボックス 6">
            <a:extLst>
              <a:ext uri="{FF2B5EF4-FFF2-40B4-BE49-F238E27FC236}">
                <a16:creationId xmlns:a16="http://schemas.microsoft.com/office/drawing/2014/main" id="{EE7B0CDA-3140-CABD-4C86-F0079FE9D788}"/>
              </a:ext>
            </a:extLst>
          </p:cNvPr>
          <p:cNvSpPr txBox="1"/>
          <p:nvPr/>
        </p:nvSpPr>
        <p:spPr>
          <a:xfrm>
            <a:off x="1533054" y="2061489"/>
            <a:ext cx="9143999" cy="1938992"/>
          </a:xfrm>
          <a:prstGeom prst="rect">
            <a:avLst/>
          </a:prstGeom>
          <a:noFill/>
        </p:spPr>
        <p:txBody>
          <a:bodyPr wrap="square" rtlCol="0">
            <a:spAutoFit/>
          </a:bodyPr>
          <a:lstStyle/>
          <a:p>
            <a:pPr algn="ctr"/>
            <a:r>
              <a:rPr lang="en-US" altLang="ja-JP" sz="6000" b="1" dirty="0">
                <a:solidFill>
                  <a:srgbClr val="002060"/>
                </a:solidFill>
                <a:effectLst>
                  <a:outerShdw blurRad="38100" dist="38100" dir="2700000" algn="tl">
                    <a:srgbClr val="000000">
                      <a:alpha val="43137"/>
                    </a:srgbClr>
                  </a:outerShdw>
                </a:effectLst>
              </a:rPr>
              <a:t>Disclosure of </a:t>
            </a:r>
          </a:p>
          <a:p>
            <a:pPr algn="ctr"/>
            <a:r>
              <a:rPr lang="en-US" altLang="ja-JP" sz="6000" b="1" dirty="0">
                <a:solidFill>
                  <a:srgbClr val="002060"/>
                </a:solidFill>
                <a:effectLst>
                  <a:outerShdw blurRad="38100" dist="38100" dir="2700000" algn="tl">
                    <a:srgbClr val="000000">
                      <a:alpha val="43137"/>
                    </a:srgbClr>
                  </a:outerShdw>
                </a:effectLst>
              </a:rPr>
              <a:t>Conflict of Interest</a:t>
            </a:r>
            <a:endParaRPr lang="ja-JP" altLang="en-US" sz="6000" dirty="0"/>
          </a:p>
        </p:txBody>
      </p:sp>
      <p:pic>
        <p:nvPicPr>
          <p:cNvPr id="3" name="図 2" descr="テキスト&#10;&#10;AI 生成コンテンツは誤りを含む可能性があります。">
            <a:extLst>
              <a:ext uri="{FF2B5EF4-FFF2-40B4-BE49-F238E27FC236}">
                <a16:creationId xmlns:a16="http://schemas.microsoft.com/office/drawing/2014/main" id="{04A61130-00C7-0C2F-6BA1-2F54DA6DF92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24000" y="-1"/>
            <a:ext cx="9148991" cy="1737539"/>
          </a:xfrm>
          <a:prstGeom prst="rect">
            <a:avLst/>
          </a:prstGeom>
        </p:spPr>
      </p:pic>
      <p:sp useBgFill="1">
        <p:nvSpPr>
          <p:cNvPr id="8" name="タイトル 1">
            <a:extLst>
              <a:ext uri="{FF2B5EF4-FFF2-40B4-BE49-F238E27FC236}">
                <a16:creationId xmlns:a16="http://schemas.microsoft.com/office/drawing/2014/main" id="{ABB1E3AF-D8CF-4CA5-7408-E5D41095CCCF}"/>
              </a:ext>
            </a:extLst>
          </p:cNvPr>
          <p:cNvSpPr txBox="1">
            <a:spLocks/>
          </p:cNvSpPr>
          <p:nvPr/>
        </p:nvSpPr>
        <p:spPr>
          <a:xfrm>
            <a:off x="1524000" y="4414968"/>
            <a:ext cx="9134945" cy="1006988"/>
          </a:xfrm>
          <a:prstGeom prst="rect">
            <a:avLst/>
          </a:prstGeom>
        </p:spPr>
        <p:txBody>
          <a:bodyPr vert="horz" lIns="91440" tIns="45720" rIns="91440" bIns="45720" rtlCol="0" anchor="b">
            <a:normAutofit fontScale="90000" lnSpcReduction="20000"/>
          </a:bodyPr>
          <a:lstStyle>
            <a:lvl1pPr algn="ctr" defTabSz="685800" rtl="0" eaLnBrk="1" latinLnBrk="0" hangingPunct="1">
              <a:lnSpc>
                <a:spcPct val="90000"/>
              </a:lnSpc>
              <a:spcBef>
                <a:spcPct val="0"/>
              </a:spcBef>
              <a:buNone/>
              <a:defRPr kumimoji="1" sz="4500" kern="1200">
                <a:solidFill>
                  <a:schemeClr val="tx1"/>
                </a:solidFill>
                <a:latin typeface="+mj-lt"/>
                <a:ea typeface="+mj-ea"/>
                <a:cs typeface="+mj-cs"/>
              </a:defRPr>
            </a:lvl1pPr>
          </a:lstStyle>
          <a:p>
            <a:pPr>
              <a:lnSpc>
                <a:spcPct val="110000"/>
              </a:lnSpc>
            </a:pPr>
            <a:r>
              <a:rPr lang="en-US" altLang="ja-JP" sz="3600" b="1" dirty="0">
                <a:effectLst>
                  <a:outerShdw blurRad="38100" dist="38100" dir="2700000" algn="tl">
                    <a:srgbClr val="000000">
                      <a:alpha val="43137"/>
                    </a:srgbClr>
                  </a:outerShdw>
                </a:effectLst>
              </a:rPr>
              <a:t>We have nothing to declare</a:t>
            </a:r>
            <a:br>
              <a:rPr lang="en-US" altLang="ja-JP" sz="3600" b="1" dirty="0">
                <a:effectLst>
                  <a:outerShdw blurRad="38100" dist="38100" dir="2700000" algn="tl">
                    <a:srgbClr val="000000">
                      <a:alpha val="43137"/>
                    </a:srgbClr>
                  </a:outerShdw>
                </a:effectLst>
              </a:rPr>
            </a:br>
            <a:r>
              <a:rPr lang="en-US" altLang="ja-JP" sz="3600" b="1" dirty="0">
                <a:effectLst>
                  <a:outerShdw blurRad="38100" dist="38100" dir="2700000" algn="tl">
                    <a:srgbClr val="000000">
                      <a:alpha val="43137"/>
                    </a:srgbClr>
                  </a:outerShdw>
                </a:effectLst>
              </a:rPr>
              <a:t>for this study.</a:t>
            </a:r>
            <a:endParaRPr lang="ja-JP" altLang="en-US" sz="4400" b="1"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67795400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gradFill>
          <a:gsLst>
            <a:gs pos="35000">
              <a:srgbClr val="E2FFC5"/>
            </a:gs>
            <a:gs pos="0">
              <a:schemeClr val="accent1">
                <a:lumMod val="5000"/>
                <a:lumOff val="95000"/>
              </a:schemeClr>
            </a:gs>
            <a:gs pos="0">
              <a:srgbClr val="FF99CC"/>
            </a:gs>
            <a:gs pos="100000">
              <a:srgbClr val="FF99CC"/>
            </a:gs>
          </a:gsLst>
          <a:lin ang="5400000" scaled="1"/>
        </a:gradFill>
        <a:effectLst/>
      </p:bgPr>
    </p:bg>
    <p:spTree>
      <p:nvGrpSpPr>
        <p:cNvPr id="1" name="">
          <a:extLst>
            <a:ext uri="{FF2B5EF4-FFF2-40B4-BE49-F238E27FC236}">
              <a16:creationId xmlns:a16="http://schemas.microsoft.com/office/drawing/2014/main" id="{DE718E55-BDD4-8D4B-A282-25EDA5137880}"/>
            </a:ext>
          </a:extLst>
        </p:cNvPr>
        <p:cNvGrpSpPr/>
        <p:nvPr/>
      </p:nvGrpSpPr>
      <p:grpSpPr>
        <a:xfrm>
          <a:off x="0" y="0"/>
          <a:ext cx="0" cy="0"/>
          <a:chOff x="0" y="0"/>
          <a:chExt cx="0" cy="0"/>
        </a:xfrm>
      </p:grpSpPr>
      <p:sp useBgFill="1">
        <p:nvSpPr>
          <p:cNvPr id="2" name="タイトル 1">
            <a:extLst>
              <a:ext uri="{FF2B5EF4-FFF2-40B4-BE49-F238E27FC236}">
                <a16:creationId xmlns:a16="http://schemas.microsoft.com/office/drawing/2014/main" id="{7F44F085-3FCD-1D23-6EC8-014DD5846A5D}"/>
              </a:ext>
            </a:extLst>
          </p:cNvPr>
          <p:cNvSpPr>
            <a:spLocks noGrp="1"/>
          </p:cNvSpPr>
          <p:nvPr>
            <p:ph type="ctrTitle"/>
          </p:nvPr>
        </p:nvSpPr>
        <p:spPr>
          <a:xfrm>
            <a:off x="1663338" y="5776440"/>
            <a:ext cx="8736573" cy="1006988"/>
          </a:xfrm>
        </p:spPr>
        <p:txBody>
          <a:bodyPr>
            <a:normAutofit fontScale="90000"/>
          </a:bodyPr>
          <a:lstStyle/>
          <a:p>
            <a:pPr algn="ctr"/>
            <a:br>
              <a:rPr kumimoji="1" lang="en-US" altLang="ja-JP" dirty="0"/>
            </a:br>
            <a:r>
              <a:rPr lang="en-US" altLang="ja-JP" sz="3100" b="1" dirty="0">
                <a:effectLst>
                  <a:outerShdw blurRad="38100" dist="38100" dir="2700000" algn="tl">
                    <a:srgbClr val="000000">
                      <a:alpha val="43137"/>
                    </a:srgbClr>
                  </a:outerShdw>
                </a:effectLst>
              </a:rPr>
              <a:t>&lt;Examples&gt;</a:t>
            </a:r>
            <a:br>
              <a:rPr lang="en-US" altLang="ja-JP" sz="3100" b="1" dirty="0">
                <a:effectLst>
                  <a:outerShdw blurRad="38100" dist="38100" dir="2700000" algn="tl">
                    <a:srgbClr val="000000">
                      <a:alpha val="43137"/>
                    </a:srgbClr>
                  </a:outerShdw>
                </a:effectLst>
              </a:rPr>
            </a:br>
            <a:r>
              <a:rPr lang="ja-JP" altLang="en-US" sz="3100" b="1" dirty="0">
                <a:effectLst>
                  <a:outerShdw blurRad="38100" dist="38100" dir="2700000" algn="tl">
                    <a:srgbClr val="000000">
                      <a:alpha val="43137"/>
                    </a:srgbClr>
                  </a:outerShdw>
                </a:effectLst>
              </a:rPr>
              <a:t>・</a:t>
            </a:r>
            <a:r>
              <a:rPr lang="en-US" altLang="ja-JP" sz="3100" b="1" dirty="0">
                <a:effectLst>
                  <a:outerShdw blurRad="38100" dist="38100" dir="2700000" algn="tl">
                    <a:srgbClr val="000000">
                      <a:alpha val="43137"/>
                    </a:srgbClr>
                  </a:outerShdw>
                </a:effectLst>
              </a:rPr>
              <a:t>This study was supported in part by a research grant     </a:t>
            </a:r>
            <a:br>
              <a:rPr lang="en-US" altLang="ja-JP" sz="3100" b="1" dirty="0">
                <a:effectLst>
                  <a:outerShdw blurRad="38100" dist="38100" dir="2700000" algn="tl">
                    <a:srgbClr val="000000">
                      <a:alpha val="43137"/>
                    </a:srgbClr>
                  </a:outerShdw>
                </a:effectLst>
              </a:rPr>
            </a:br>
            <a:r>
              <a:rPr lang="en-US" altLang="ja-JP" sz="3100" b="1" dirty="0">
                <a:effectLst>
                  <a:outerShdw blurRad="38100" dist="38100" dir="2700000" algn="tl">
                    <a:srgbClr val="000000">
                      <a:alpha val="43137"/>
                    </a:srgbClr>
                  </a:outerShdw>
                </a:effectLst>
              </a:rPr>
              <a:t>    from XXX corporation, Tokyo, Japan.</a:t>
            </a:r>
            <a:br>
              <a:rPr lang="en-US" altLang="ja-JP" sz="3100" b="1" dirty="0">
                <a:effectLst>
                  <a:outerShdw blurRad="38100" dist="38100" dir="2700000" algn="tl">
                    <a:srgbClr val="000000">
                      <a:alpha val="43137"/>
                    </a:srgbClr>
                  </a:outerShdw>
                </a:effectLst>
              </a:rPr>
            </a:br>
            <a:r>
              <a:rPr lang="ja-JP" altLang="en-US" sz="3100" b="1" dirty="0">
                <a:effectLst>
                  <a:outerShdw blurRad="38100" dist="38100" dir="2700000" algn="tl">
                    <a:srgbClr val="000000">
                      <a:alpha val="43137"/>
                    </a:srgbClr>
                  </a:outerShdw>
                </a:effectLst>
              </a:rPr>
              <a:t>・</a:t>
            </a:r>
            <a:r>
              <a:rPr lang="en-US" altLang="ja-JP" sz="3100" b="1" dirty="0">
                <a:effectLst>
                  <a:outerShdw blurRad="38100" dist="38100" dir="2700000" algn="tl">
                    <a:srgbClr val="000000">
                      <a:alpha val="43137"/>
                    </a:srgbClr>
                  </a:outerShdw>
                </a:effectLst>
              </a:rPr>
              <a:t>Authors AA and BB are employee of XXX corporation, </a:t>
            </a:r>
            <a:br>
              <a:rPr lang="en-US" altLang="ja-JP" sz="3100" b="1" dirty="0">
                <a:effectLst>
                  <a:outerShdw blurRad="38100" dist="38100" dir="2700000" algn="tl">
                    <a:srgbClr val="000000">
                      <a:alpha val="43137"/>
                    </a:srgbClr>
                  </a:outerShdw>
                </a:effectLst>
              </a:rPr>
            </a:br>
            <a:r>
              <a:rPr lang="en-US" altLang="ja-JP" sz="3100" b="1" dirty="0">
                <a:effectLst>
                  <a:outerShdw blurRad="38100" dist="38100" dir="2700000" algn="tl">
                    <a:srgbClr val="000000">
                      <a:alpha val="43137"/>
                    </a:srgbClr>
                  </a:outerShdw>
                </a:effectLst>
              </a:rPr>
              <a:t>    Tokyo, Japan.</a:t>
            </a:r>
            <a:br>
              <a:rPr lang="en-US" altLang="ja-JP" sz="3100" b="1" dirty="0">
                <a:effectLst>
                  <a:outerShdw blurRad="38100" dist="38100" dir="2700000" algn="tl">
                    <a:srgbClr val="000000">
                      <a:alpha val="43137"/>
                    </a:srgbClr>
                  </a:outerShdw>
                </a:effectLst>
              </a:rPr>
            </a:br>
            <a:r>
              <a:rPr lang="ja-JP" altLang="en-US" sz="3100" b="1" dirty="0">
                <a:effectLst>
                  <a:outerShdw blurRad="38100" dist="38100" dir="2700000" algn="tl">
                    <a:srgbClr val="000000">
                      <a:alpha val="43137"/>
                    </a:srgbClr>
                  </a:outerShdw>
                </a:effectLst>
              </a:rPr>
              <a:t>・</a:t>
            </a:r>
            <a:r>
              <a:rPr lang="en-US" altLang="ja-JP" sz="3100" b="1" dirty="0">
                <a:effectLst>
                  <a:outerShdw blurRad="38100" dist="38100" dir="2700000" algn="tl">
                    <a:srgbClr val="000000">
                      <a:alpha val="43137"/>
                    </a:srgbClr>
                  </a:outerShdw>
                </a:effectLst>
              </a:rPr>
              <a:t>Device (Product name) used in this study was provided </a:t>
            </a:r>
            <a:br>
              <a:rPr lang="en-US" altLang="ja-JP" sz="3100" b="1" dirty="0">
                <a:effectLst>
                  <a:outerShdw blurRad="38100" dist="38100" dir="2700000" algn="tl">
                    <a:srgbClr val="000000">
                      <a:alpha val="43137"/>
                    </a:srgbClr>
                  </a:outerShdw>
                </a:effectLst>
              </a:rPr>
            </a:br>
            <a:r>
              <a:rPr lang="en-US" altLang="ja-JP" sz="3100" b="1" dirty="0">
                <a:effectLst>
                  <a:outerShdw blurRad="38100" dist="38100" dir="2700000" algn="tl">
                    <a:srgbClr val="000000">
                      <a:alpha val="43137"/>
                    </a:srgbClr>
                  </a:outerShdw>
                </a:effectLst>
              </a:rPr>
              <a:t>    by XXX corporation, Osaka, Japan. </a:t>
            </a:r>
            <a:endParaRPr kumimoji="1" lang="ja-JP" altLang="en-US" b="1" dirty="0">
              <a:solidFill>
                <a:schemeClr val="tx1"/>
              </a:solidFill>
              <a:effectLst>
                <a:outerShdw blurRad="38100" dist="38100" dir="2700000" algn="tl">
                  <a:srgbClr val="000000">
                    <a:alpha val="43137"/>
                  </a:srgbClr>
                </a:outerShdw>
              </a:effectLst>
            </a:endParaRPr>
          </a:p>
        </p:txBody>
      </p:sp>
      <p:sp>
        <p:nvSpPr>
          <p:cNvPr id="7" name="テキスト ボックス 6">
            <a:extLst>
              <a:ext uri="{FF2B5EF4-FFF2-40B4-BE49-F238E27FC236}">
                <a16:creationId xmlns:a16="http://schemas.microsoft.com/office/drawing/2014/main" id="{5C38FDD7-F228-8827-191B-9AF451FF2804}"/>
              </a:ext>
            </a:extLst>
          </p:cNvPr>
          <p:cNvSpPr txBox="1"/>
          <p:nvPr/>
        </p:nvSpPr>
        <p:spPr>
          <a:xfrm>
            <a:off x="1524000" y="1737538"/>
            <a:ext cx="9143999" cy="1938992"/>
          </a:xfrm>
          <a:prstGeom prst="rect">
            <a:avLst/>
          </a:prstGeom>
          <a:noFill/>
        </p:spPr>
        <p:txBody>
          <a:bodyPr wrap="square" rtlCol="0">
            <a:spAutoFit/>
          </a:bodyPr>
          <a:lstStyle/>
          <a:p>
            <a:pPr algn="ctr"/>
            <a:r>
              <a:rPr lang="en-US" altLang="ja-JP" sz="6000" b="1" dirty="0">
                <a:solidFill>
                  <a:srgbClr val="002060"/>
                </a:solidFill>
                <a:effectLst>
                  <a:outerShdw blurRad="38100" dist="38100" dir="2700000" algn="tl">
                    <a:srgbClr val="000000">
                      <a:alpha val="43137"/>
                    </a:srgbClr>
                  </a:outerShdw>
                </a:effectLst>
              </a:rPr>
              <a:t>Disclosure of </a:t>
            </a:r>
          </a:p>
          <a:p>
            <a:pPr algn="ctr"/>
            <a:r>
              <a:rPr lang="en-US" altLang="ja-JP" sz="6000" b="1" dirty="0">
                <a:solidFill>
                  <a:srgbClr val="002060"/>
                </a:solidFill>
                <a:effectLst>
                  <a:outerShdw blurRad="38100" dist="38100" dir="2700000" algn="tl">
                    <a:srgbClr val="000000">
                      <a:alpha val="43137"/>
                    </a:srgbClr>
                  </a:outerShdw>
                </a:effectLst>
              </a:rPr>
              <a:t>Conflict of Interest</a:t>
            </a:r>
            <a:endParaRPr lang="ja-JP" altLang="en-US" sz="6000" dirty="0"/>
          </a:p>
        </p:txBody>
      </p:sp>
      <p:pic>
        <p:nvPicPr>
          <p:cNvPr id="3" name="図 2" descr="テキスト&#10;&#10;AI 生成コンテンツは誤りを含む可能性があります。">
            <a:extLst>
              <a:ext uri="{FF2B5EF4-FFF2-40B4-BE49-F238E27FC236}">
                <a16:creationId xmlns:a16="http://schemas.microsoft.com/office/drawing/2014/main" id="{78ED2340-5DE3-C872-BA93-DA08E946449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24000" y="-1"/>
            <a:ext cx="9148991" cy="1737539"/>
          </a:xfrm>
          <a:prstGeom prst="rect">
            <a:avLst/>
          </a:prstGeom>
        </p:spPr>
      </p:pic>
    </p:spTree>
    <p:extLst>
      <p:ext uri="{BB962C8B-B14F-4D97-AF65-F5344CB8AC3E}">
        <p14:creationId xmlns:p14="http://schemas.microsoft.com/office/powerpoint/2010/main" val="138993553"/>
      </p:ext>
    </p:extLst>
  </p:cSld>
  <p:clrMapOvr>
    <a:masterClrMapping/>
  </p:clrMapOvr>
</p:sld>
</file>

<file path=ppt/theme/theme1.xml><?xml version="1.0" encoding="utf-8"?>
<a:theme xmlns:a="http://schemas.openxmlformats.org/drawingml/2006/main" name="Office 2013 - 2022 テーマ">
  <a:themeElements>
    <a:clrScheme name="Office 2013 - 2022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2013 - 2022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2013 - 2022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2013 - 2022 Theme</Template>
  <TotalTime>28</TotalTime>
  <Words>87</Words>
  <Application>Microsoft Office PowerPoint</Application>
  <PresentationFormat>ワイド画面</PresentationFormat>
  <Paragraphs>6</Paragraphs>
  <Slides>2</Slides>
  <Notes>0</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2</vt:i4>
      </vt:variant>
    </vt:vector>
  </HeadingPairs>
  <TitlesOfParts>
    <vt:vector size="6" baseType="lpstr">
      <vt:lpstr>Arial</vt:lpstr>
      <vt:lpstr>Calibri</vt:lpstr>
      <vt:lpstr>Calibri Light</vt:lpstr>
      <vt:lpstr>Office 2013 - 2022 テーマ</vt:lpstr>
      <vt:lpstr>PowerPoint プレゼンテーション</vt:lpstr>
      <vt:lpstr> &lt;Examples&gt; ・This study was supported in part by a research grant          from XXX corporation, Tokyo, Japan. ・Authors AA and BB are employee of XXX corporation,      Tokyo, Japan. ・Device (Product name) used in this study was provided      by XXX corporation, Osaka, Japan.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Disclosure of Conflict of Interest  We have nothing to declare for this study.</dc:title>
  <dc:creator>user1</dc:creator>
  <cp:lastModifiedBy>中野</cp:lastModifiedBy>
  <cp:revision>24</cp:revision>
  <cp:lastPrinted>2025-08-26T01:43:09Z</cp:lastPrinted>
  <dcterms:created xsi:type="dcterms:W3CDTF">2021-07-28T03:08:54Z</dcterms:created>
  <dcterms:modified xsi:type="dcterms:W3CDTF">2026-02-15T07:08:35Z</dcterms:modified>
</cp:coreProperties>
</file>