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0" d="100"/>
          <a:sy n="110" d="100"/>
        </p:scale>
        <p:origin x="13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799006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576720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527325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6006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331059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05903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479654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74728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410793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42416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53404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65589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3414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81891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867288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028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2024/8/8</a:t>
            </a:fld>
            <a:endParaRPr kumimoji="1" lang="ja-JP" altLang="en-US"/>
          </a:p>
        </p:txBody>
      </p:sp>
      <p:sp>
        <p:nvSpPr>
          <p:cNvPr id="6" name="Footer Placeholder 5"/>
          <p:cNvSpPr>
            <a:spLocks noGrp="1"/>
          </p:cNvSpPr>
          <p:nvPr>
            <p:ph type="ftr" sz="quarter" idx="11"/>
          </p:nvPr>
        </p:nvSpPr>
        <p:spPr>
          <a:xfrm>
            <a:off x="533400" y="6172200"/>
            <a:ext cx="581172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08894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28AC32-D4A0-4E31-96AF-3116EB880F2F}" type="datetimeFigureOut">
              <a:rPr kumimoji="1" lang="ja-JP" altLang="en-US" smtClean="0"/>
              <a:t>2024/8/8</a:t>
            </a:fld>
            <a:endParaRPr kumimoji="1" lang="ja-JP" alt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588193868"/>
      </p:ext>
    </p:extLst>
  </p:cSld>
  <p:clrMap bg1="dk1" tx1="lt1" bg2="dk2" tx2="lt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 id="2147483811" r:id="rId17"/>
  </p:sldLayoutIdLst>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407424" y="2853811"/>
            <a:ext cx="8329151" cy="1952318"/>
          </a:xfrm>
        </p:spPr>
        <p:txBody>
          <a:bodyPr>
            <a:normAutofit fontScale="90000"/>
          </a:bodyPr>
          <a:lstStyle/>
          <a:p>
            <a:pPr algn="ctr"/>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br>
              <a:rPr kumimoji="1" lang="en-US" altLang="ja-JP" dirty="0"/>
            </a:br>
            <a:r>
              <a:rPr lang="en-US" altLang="ja-JP" sz="3000" b="1" dirty="0">
                <a:effectLst>
                  <a:outerShdw blurRad="38100" dist="38100" dir="2700000" algn="tl">
                    <a:srgbClr val="000000">
                      <a:alpha val="43137"/>
                    </a:srgbClr>
                  </a:outerShdw>
                </a:effectLst>
              </a:rPr>
              <a:t>We have nothing to declare for this study.</a:t>
            </a:r>
            <a:endParaRPr kumimoji="1" lang="ja-JP" altLang="en-US" b="1" dirty="0">
              <a:effectLst>
                <a:outerShdw blurRad="38100" dist="38100" dir="2700000" algn="tl">
                  <a:srgbClr val="000000">
                    <a:alpha val="43137"/>
                  </a:srgbClr>
                </a:outerShdw>
              </a:effectLst>
            </a:endParaRPr>
          </a:p>
        </p:txBody>
      </p:sp>
      <p:sp>
        <p:nvSpPr>
          <p:cNvPr id="3" name="字幕 2">
            <a:extLst>
              <a:ext uri="{FF2B5EF4-FFF2-40B4-BE49-F238E27FC236}">
                <a16:creationId xmlns:a16="http://schemas.microsoft.com/office/drawing/2014/main" id="{09CD80CE-7952-4E7D-B995-6DB36FA804A0}"/>
              </a:ext>
            </a:extLst>
          </p:cNvPr>
          <p:cNvSpPr>
            <a:spLocks noGrp="1"/>
          </p:cNvSpPr>
          <p:nvPr>
            <p:ph type="subTitle" idx="1"/>
          </p:nvPr>
        </p:nvSpPr>
        <p:spPr>
          <a:xfrm>
            <a:off x="1032136" y="4483097"/>
            <a:ext cx="6619244" cy="646065"/>
          </a:xfrm>
        </p:spPr>
        <p:txBody>
          <a:bodyPr/>
          <a:lstStyle/>
          <a:p>
            <a:endParaRPr kumimoji="1" lang="ja-JP" altLang="en-US" dirty="0"/>
          </a:p>
        </p:txBody>
      </p:sp>
      <p:pic>
        <p:nvPicPr>
          <p:cNvPr id="4" name="図 3">
            <a:extLst>
              <a:ext uri="{FF2B5EF4-FFF2-40B4-BE49-F238E27FC236}">
                <a16:creationId xmlns:a16="http://schemas.microsoft.com/office/drawing/2014/main" id="{6D469DD9-8D0A-6CF6-CE11-2BE04C1E99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2002" y="442452"/>
            <a:ext cx="7368706" cy="1194619"/>
          </a:xfrm>
          <a:prstGeom prst="rect">
            <a:avLst/>
          </a:prstGeom>
          <a:noFill/>
        </p:spPr>
      </p:pic>
    </p:spTree>
    <p:extLst>
      <p:ext uri="{BB962C8B-B14F-4D97-AF65-F5344CB8AC3E}">
        <p14:creationId xmlns:p14="http://schemas.microsoft.com/office/powerpoint/2010/main" val="30261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809625" y="4400865"/>
            <a:ext cx="7822175" cy="1952318"/>
          </a:xfrm>
        </p:spPr>
        <p:txBody>
          <a:bodyPr>
            <a:normAutofit fontScale="90000"/>
          </a:bodyPr>
          <a:lstStyle/>
          <a:p>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r>
              <a:rPr lang="en-US" altLang="ja-JP" sz="2100" dirty="0"/>
              <a:t>&lt;Examples&gt;</a:t>
            </a:r>
            <a:br>
              <a:rPr lang="en-US" altLang="ja-JP" sz="2100" dirty="0"/>
            </a:br>
            <a:r>
              <a:rPr lang="ja-JP" altLang="en-US" sz="2100" dirty="0"/>
              <a:t>・</a:t>
            </a:r>
            <a:r>
              <a:rPr lang="en-US" altLang="ja-JP" sz="2100" dirty="0"/>
              <a:t>This study was supported in part by the a research grant </a:t>
            </a:r>
            <a:r>
              <a:rPr lang="ja-JP" altLang="en-US" sz="2100" dirty="0"/>
              <a:t>　　　　</a:t>
            </a:r>
            <a:r>
              <a:rPr lang="en-US" altLang="ja-JP" sz="2100" dirty="0"/>
              <a:t>from XXX corporation, Chiba, Japan.</a:t>
            </a:r>
            <a:br>
              <a:rPr lang="en-US" altLang="ja-JP" sz="2100" dirty="0"/>
            </a:br>
            <a:r>
              <a:rPr lang="ja-JP" altLang="en-US" sz="2100" dirty="0"/>
              <a:t>・</a:t>
            </a:r>
            <a:r>
              <a:rPr lang="en-US" altLang="ja-JP" sz="2100" dirty="0"/>
              <a:t>Authors AA and BB are employee of XXX corporation, Tokyo, Japan.</a:t>
            </a:r>
            <a:br>
              <a:rPr lang="en-US" altLang="ja-JP" sz="2100" dirty="0"/>
            </a:br>
            <a:r>
              <a:rPr lang="ja-JP" altLang="en-US" sz="2100" dirty="0"/>
              <a:t>・</a:t>
            </a:r>
            <a:r>
              <a:rPr lang="en-US" altLang="ja-JP" sz="2100" dirty="0"/>
              <a:t>Device (Product name) used in this study was provided by XXX corporation, Osaka, Japan. </a:t>
            </a:r>
            <a:br>
              <a:rPr lang="en-US" altLang="ja-JP" sz="2100" dirty="0"/>
            </a:br>
            <a:endParaRPr kumimoji="1" lang="ja-JP" altLang="en-US" b="1" dirty="0">
              <a:effectLst>
                <a:outerShdw blurRad="38100" dist="38100" dir="2700000" algn="tl">
                  <a:srgbClr val="000000">
                    <a:alpha val="43137"/>
                  </a:srgbClr>
                </a:outerShdw>
              </a:effectLst>
            </a:endParaRPr>
          </a:p>
        </p:txBody>
      </p:sp>
      <p:pic>
        <p:nvPicPr>
          <p:cNvPr id="4" name="図 3">
            <a:extLst>
              <a:ext uri="{FF2B5EF4-FFF2-40B4-BE49-F238E27FC236}">
                <a16:creationId xmlns:a16="http://schemas.microsoft.com/office/drawing/2014/main" id="{A723039D-D67F-8280-3830-9467D12FE9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625" y="309717"/>
            <a:ext cx="7441436" cy="1206410"/>
          </a:xfrm>
          <a:prstGeom prst="rect">
            <a:avLst/>
          </a:prstGeom>
          <a:noFill/>
        </p:spPr>
      </p:pic>
    </p:spTree>
    <p:extLst>
      <p:ext uri="{BB962C8B-B14F-4D97-AF65-F5344CB8AC3E}">
        <p14:creationId xmlns:p14="http://schemas.microsoft.com/office/powerpoint/2010/main" val="2595621989"/>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TotalTime>
  <Words>84</Words>
  <Application>Microsoft Office PowerPoint</Application>
  <PresentationFormat>画面に合わせる (4:3)</PresentationFormat>
  <Paragraphs>2</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Century Gothic</vt:lpstr>
      <vt:lpstr>Wingdings 3</vt:lpstr>
      <vt:lpstr>スライス</vt:lpstr>
      <vt:lpstr>Disclosure of Conflict of Interest  We have nothing to declare for this study.</vt:lpstr>
      <vt:lpstr>Disclosure of Conflict of Interest &lt;Examples&gt; ・This study was supported in part by the a research grant 　　　　from XXX corporation, Chiba, Japan. ・Authors AA and BB are employee of XXX corporation, Tokyo, Japan. ・Device (Product name) used in this study was provided by XXX corporation, Osaka,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of Conflict of Interest  We have nothing to declare for this study.</dc:title>
  <dc:creator>user1</dc:creator>
  <cp:lastModifiedBy>サポート アカデミア</cp:lastModifiedBy>
  <cp:revision>12</cp:revision>
  <dcterms:created xsi:type="dcterms:W3CDTF">2021-07-28T03:08:54Z</dcterms:created>
  <dcterms:modified xsi:type="dcterms:W3CDTF">2024-08-08T10:12:24Z</dcterms:modified>
</cp:coreProperties>
</file>